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8" r:id="rId2"/>
  </p:sldMasterIdLst>
  <p:notesMasterIdLst>
    <p:notesMasterId r:id="rId4"/>
  </p:notesMasterIdLst>
  <p:handoutMasterIdLst>
    <p:handoutMasterId r:id="rId5"/>
  </p:handoutMasterIdLst>
  <p:sldIdLst>
    <p:sldId id="256" r:id="rId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4AFF36-AEE7-4FC6-84D3-08237B970E8C}" v="182" dt="2021-12-13T10:37:00.6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6"/>
  </p:normalViewPr>
  <p:slideViewPr>
    <p:cSldViewPr snapToGrid="0">
      <p:cViewPr varScale="1">
        <p:scale>
          <a:sx n="106" d="100"/>
          <a:sy n="106" d="100"/>
        </p:scale>
        <p:origin x="7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541142-D5E2-4A9C-82A1-665686E7DF8B}" type="datetimeFigureOut">
              <a:rPr lang="en-GB" smtClean="0"/>
              <a:t>23/11/2022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1C8891-75E4-4FCC-8C13-2FB4A258D09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37684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55cfbec628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g55cfbec628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 &amp; 1 column text">
  <p:cSld name="Title, subtitle &amp; 1 column text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body" idx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1800"/>
              <a:buNone/>
              <a:defRPr sz="1800" b="0">
                <a:solidFill>
                  <a:srgbClr val="575757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body" idx="2"/>
          </p:nvPr>
        </p:nvSpPr>
        <p:spPr>
          <a:xfrm>
            <a:off x="469900" y="1665818"/>
            <a:ext cx="11252200" cy="4633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- Black">
  <p:cSld name="Title Slide - Blac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475200" y="5845180"/>
            <a:ext cx="5592011" cy="505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0">
                <a:solidFill>
                  <a:schemeClr val="lt1"/>
                </a:solidFill>
              </a:defRPr>
            </a:lvl2pPr>
            <a:lvl3pPr lvl="2" algn="ctr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ctr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4pPr>
            <a:lvl5pPr lvl="4" algn="ctr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5pPr>
            <a:lvl6pPr lvl="5" algn="ctr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6pPr>
            <a:lvl7pPr lvl="6" algn="ctr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7pPr>
            <a:lvl8pPr lvl="7" algn="ctr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8pPr>
            <a:lvl9pPr lvl="8" algn="ctr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2133"/>
              <a:buNone/>
              <a:defRPr sz="2133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2"/>
          </p:nvPr>
        </p:nvSpPr>
        <p:spPr>
          <a:xfrm>
            <a:off x="475200" y="6362699"/>
            <a:ext cx="5594349" cy="298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None/>
              <a:defRPr sz="105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2pPr>
            <a:lvl3pPr marL="1371600" lvl="2" indent="-304800" algn="l"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3pPr>
            <a:lvl4pPr marL="1828800" lvl="3" indent="-304800" algn="l"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200"/>
              <a:buChar char="−"/>
              <a:defRPr>
                <a:solidFill>
                  <a:schemeClr val="lt1"/>
                </a:solidFill>
              </a:defRPr>
            </a:lvl4pPr>
            <a:lvl5pPr marL="2286000" lvl="4" indent="-304800" algn="l"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200"/>
              <a:buChar char="−"/>
              <a:defRPr>
                <a:solidFill>
                  <a:schemeClr val="lt1"/>
                </a:solidFill>
              </a:defRPr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grpSp>
        <p:nvGrpSpPr>
          <p:cNvPr id="16" name="Google Shape;16;p3"/>
          <p:cNvGrpSpPr/>
          <p:nvPr/>
        </p:nvGrpSpPr>
        <p:grpSpPr>
          <a:xfrm>
            <a:off x="469900" y="457761"/>
            <a:ext cx="1998000" cy="374400"/>
            <a:chOff x="398463" y="404813"/>
            <a:chExt cx="1627187" cy="307976"/>
          </a:xfrm>
        </p:grpSpPr>
        <p:sp>
          <p:nvSpPr>
            <p:cNvPr id="17" name="Google Shape;17;p3"/>
            <p:cNvSpPr/>
            <p:nvPr/>
          </p:nvSpPr>
          <p:spPr>
            <a:xfrm>
              <a:off x="1938338" y="625476"/>
              <a:ext cx="87312" cy="873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8" name="Google Shape;18;p3"/>
            <p:cNvSpPr/>
            <p:nvPr/>
          </p:nvSpPr>
          <p:spPr>
            <a:xfrm>
              <a:off x="398463" y="406401"/>
              <a:ext cx="247650" cy="301625"/>
            </a:xfrm>
            <a:custGeom>
              <a:avLst/>
              <a:gdLst/>
              <a:ahLst/>
              <a:cxnLst/>
              <a:rect l="l" t="t" r="r" b="b"/>
              <a:pathLst>
                <a:path w="287" h="347" extrusionOk="0">
                  <a:moveTo>
                    <a:pt x="287" y="166"/>
                  </a:moveTo>
                  <a:cubicBezTo>
                    <a:pt x="287" y="224"/>
                    <a:pt x="271" y="269"/>
                    <a:pt x="240" y="300"/>
                  </a:cubicBezTo>
                  <a:cubicBezTo>
                    <a:pt x="209" y="331"/>
                    <a:pt x="165" y="347"/>
                    <a:pt x="109" y="347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1" y="0"/>
                    <a:pt x="213" y="15"/>
                    <a:pt x="243" y="43"/>
                  </a:cubicBezTo>
                  <a:cubicBezTo>
                    <a:pt x="272" y="72"/>
                    <a:pt x="287" y="113"/>
                    <a:pt x="287" y="166"/>
                  </a:cubicBezTo>
                  <a:moveTo>
                    <a:pt x="192" y="170"/>
                  </a:moveTo>
                  <a:cubicBezTo>
                    <a:pt x="192" y="138"/>
                    <a:pt x="186" y="114"/>
                    <a:pt x="174" y="99"/>
                  </a:cubicBezTo>
                  <a:cubicBezTo>
                    <a:pt x="161" y="84"/>
                    <a:pt x="143" y="76"/>
                    <a:pt x="118" y="76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1" y="270"/>
                    <a:pt x="91" y="270"/>
                    <a:pt x="91" y="270"/>
                  </a:cubicBezTo>
                  <a:cubicBezTo>
                    <a:pt x="111" y="270"/>
                    <a:pt x="111" y="270"/>
                    <a:pt x="111" y="270"/>
                  </a:cubicBezTo>
                  <a:cubicBezTo>
                    <a:pt x="139" y="270"/>
                    <a:pt x="160" y="262"/>
                    <a:pt x="173" y="245"/>
                  </a:cubicBezTo>
                  <a:cubicBezTo>
                    <a:pt x="186" y="229"/>
                    <a:pt x="192" y="204"/>
                    <a:pt x="192" y="170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9" name="Google Shape;19;p3"/>
            <p:cNvSpPr/>
            <p:nvPr/>
          </p:nvSpPr>
          <p:spPr>
            <a:xfrm>
              <a:off x="906463" y="404813"/>
              <a:ext cx="74612" cy="30321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0" name="Google Shape;20;p3"/>
            <p:cNvSpPr/>
            <p:nvPr/>
          </p:nvSpPr>
          <p:spPr>
            <a:xfrm>
              <a:off x="1011238" y="479426"/>
              <a:ext cx="215900" cy="231775"/>
            </a:xfrm>
            <a:custGeom>
              <a:avLst/>
              <a:gdLst/>
              <a:ahLst/>
              <a:cxnLst/>
              <a:rect l="l" t="t" r="r" b="b"/>
              <a:pathLst>
                <a:path w="252" h="267" extrusionOk="0">
                  <a:moveTo>
                    <a:pt x="252" y="133"/>
                  </a:moveTo>
                  <a:cubicBezTo>
                    <a:pt x="252" y="175"/>
                    <a:pt x="241" y="208"/>
                    <a:pt x="218" y="232"/>
                  </a:cubicBezTo>
                  <a:cubicBezTo>
                    <a:pt x="196" y="256"/>
                    <a:pt x="165" y="267"/>
                    <a:pt x="125" y="267"/>
                  </a:cubicBezTo>
                  <a:cubicBezTo>
                    <a:pt x="87" y="267"/>
                    <a:pt x="56" y="255"/>
                    <a:pt x="34" y="231"/>
                  </a:cubicBezTo>
                  <a:cubicBezTo>
                    <a:pt x="11" y="207"/>
                    <a:pt x="0" y="174"/>
                    <a:pt x="0" y="133"/>
                  </a:cubicBezTo>
                  <a:cubicBezTo>
                    <a:pt x="0" y="91"/>
                    <a:pt x="11" y="58"/>
                    <a:pt x="33" y="35"/>
                  </a:cubicBezTo>
                  <a:cubicBezTo>
                    <a:pt x="55" y="12"/>
                    <a:pt x="86" y="0"/>
                    <a:pt x="127" y="0"/>
                  </a:cubicBezTo>
                  <a:cubicBezTo>
                    <a:pt x="151" y="0"/>
                    <a:pt x="173" y="5"/>
                    <a:pt x="192" y="16"/>
                  </a:cubicBezTo>
                  <a:cubicBezTo>
                    <a:pt x="211" y="27"/>
                    <a:pt x="226" y="42"/>
                    <a:pt x="236" y="63"/>
                  </a:cubicBezTo>
                  <a:cubicBezTo>
                    <a:pt x="247" y="83"/>
                    <a:pt x="252" y="106"/>
                    <a:pt x="252" y="133"/>
                  </a:cubicBezTo>
                  <a:moveTo>
                    <a:pt x="88" y="133"/>
                  </a:moveTo>
                  <a:cubicBezTo>
                    <a:pt x="88" y="155"/>
                    <a:pt x="91" y="172"/>
                    <a:pt x="97" y="184"/>
                  </a:cubicBezTo>
                  <a:cubicBezTo>
                    <a:pt x="103" y="195"/>
                    <a:pt x="112" y="201"/>
                    <a:pt x="126" y="201"/>
                  </a:cubicBezTo>
                  <a:cubicBezTo>
                    <a:pt x="140" y="201"/>
                    <a:pt x="149" y="195"/>
                    <a:pt x="155" y="184"/>
                  </a:cubicBezTo>
                  <a:cubicBezTo>
                    <a:pt x="160" y="172"/>
                    <a:pt x="163" y="155"/>
                    <a:pt x="163" y="133"/>
                  </a:cubicBezTo>
                  <a:cubicBezTo>
                    <a:pt x="163" y="111"/>
                    <a:pt x="160" y="94"/>
                    <a:pt x="155" y="83"/>
                  </a:cubicBezTo>
                  <a:cubicBezTo>
                    <a:pt x="149" y="72"/>
                    <a:pt x="139" y="66"/>
                    <a:pt x="126" y="66"/>
                  </a:cubicBezTo>
                  <a:cubicBezTo>
                    <a:pt x="112" y="66"/>
                    <a:pt x="103" y="72"/>
                    <a:pt x="97" y="83"/>
                  </a:cubicBezTo>
                  <a:cubicBezTo>
                    <a:pt x="91" y="94"/>
                    <a:pt x="88" y="111"/>
                    <a:pt x="88" y="133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1" name="Google Shape;21;p3"/>
            <p:cNvSpPr/>
            <p:nvPr/>
          </p:nvSpPr>
          <p:spPr>
            <a:xfrm>
              <a:off x="1257300" y="482601"/>
              <a:ext cx="74612" cy="22542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1257300" y="404813"/>
              <a:ext cx="74612" cy="508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3" name="Google Shape;23;p3"/>
            <p:cNvSpPr/>
            <p:nvPr/>
          </p:nvSpPr>
          <p:spPr>
            <a:xfrm>
              <a:off x="1362075" y="411163"/>
              <a:ext cx="158750" cy="300038"/>
            </a:xfrm>
            <a:custGeom>
              <a:avLst/>
              <a:gdLst/>
              <a:ahLst/>
              <a:cxnLst/>
              <a:rect l="l" t="t" r="r" b="b"/>
              <a:pathLst>
                <a:path w="184" h="344" extrusionOk="0">
                  <a:moveTo>
                    <a:pt x="142" y="274"/>
                  </a:moveTo>
                  <a:cubicBezTo>
                    <a:pt x="153" y="274"/>
                    <a:pt x="167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2" y="335"/>
                    <a:pt x="161" y="339"/>
                    <a:pt x="150" y="341"/>
                  </a:cubicBezTo>
                  <a:cubicBezTo>
                    <a:pt x="140" y="343"/>
                    <a:pt x="127" y="344"/>
                    <a:pt x="113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0" y="285"/>
                    <a:pt x="30" y="255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8" y="148"/>
                    <a:pt x="118" y="148"/>
                    <a:pt x="118" y="148"/>
                  </a:cubicBezTo>
                  <a:cubicBezTo>
                    <a:pt x="118" y="249"/>
                    <a:pt x="118" y="249"/>
                    <a:pt x="118" y="249"/>
                  </a:cubicBezTo>
                  <a:cubicBezTo>
                    <a:pt x="118" y="266"/>
                    <a:pt x="126" y="274"/>
                    <a:pt x="142" y="274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1535113" y="411163"/>
              <a:ext cx="158750" cy="300038"/>
            </a:xfrm>
            <a:custGeom>
              <a:avLst/>
              <a:gdLst/>
              <a:ahLst/>
              <a:cxnLst/>
              <a:rect l="l" t="t" r="r" b="b"/>
              <a:pathLst>
                <a:path w="184" h="344" extrusionOk="0">
                  <a:moveTo>
                    <a:pt x="142" y="274"/>
                  </a:moveTo>
                  <a:cubicBezTo>
                    <a:pt x="154" y="274"/>
                    <a:pt x="168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3" y="335"/>
                    <a:pt x="161" y="339"/>
                    <a:pt x="151" y="341"/>
                  </a:cubicBezTo>
                  <a:cubicBezTo>
                    <a:pt x="140" y="343"/>
                    <a:pt x="128" y="344"/>
                    <a:pt x="114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1" y="285"/>
                    <a:pt x="31" y="255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1" y="81"/>
                    <a:pt x="31" y="81"/>
                    <a:pt x="31" y="81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81"/>
                    <a:pt x="119" y="81"/>
                    <a:pt x="119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9" y="148"/>
                    <a:pt x="119" y="148"/>
                    <a:pt x="119" y="148"/>
                  </a:cubicBezTo>
                  <a:cubicBezTo>
                    <a:pt x="119" y="249"/>
                    <a:pt x="119" y="249"/>
                    <a:pt x="119" y="249"/>
                  </a:cubicBezTo>
                  <a:cubicBezTo>
                    <a:pt x="119" y="266"/>
                    <a:pt x="127" y="274"/>
                    <a:pt x="142" y="274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1709738" y="479426"/>
              <a:ext cx="211137" cy="231775"/>
            </a:xfrm>
            <a:custGeom>
              <a:avLst/>
              <a:gdLst/>
              <a:ahLst/>
              <a:cxnLst/>
              <a:rect l="l" t="t" r="r" b="b"/>
              <a:pathLst>
                <a:path w="244" h="267" extrusionOk="0">
                  <a:moveTo>
                    <a:pt x="213" y="30"/>
                  </a:moveTo>
                  <a:cubicBezTo>
                    <a:pt x="192" y="10"/>
                    <a:pt x="163" y="0"/>
                    <a:pt x="125" y="0"/>
                  </a:cubicBezTo>
                  <a:cubicBezTo>
                    <a:pt x="85" y="0"/>
                    <a:pt x="54" y="12"/>
                    <a:pt x="33" y="35"/>
                  </a:cubicBezTo>
                  <a:cubicBezTo>
                    <a:pt x="11" y="58"/>
                    <a:pt x="0" y="92"/>
                    <a:pt x="0" y="135"/>
                  </a:cubicBezTo>
                  <a:cubicBezTo>
                    <a:pt x="0" y="178"/>
                    <a:pt x="12" y="210"/>
                    <a:pt x="35" y="233"/>
                  </a:cubicBezTo>
                  <a:cubicBezTo>
                    <a:pt x="59" y="256"/>
                    <a:pt x="91" y="267"/>
                    <a:pt x="133" y="267"/>
                  </a:cubicBezTo>
                  <a:cubicBezTo>
                    <a:pt x="153" y="267"/>
                    <a:pt x="171" y="266"/>
                    <a:pt x="185" y="263"/>
                  </a:cubicBezTo>
                  <a:cubicBezTo>
                    <a:pt x="200" y="261"/>
                    <a:pt x="214" y="256"/>
                    <a:pt x="227" y="249"/>
                  </a:cubicBezTo>
                  <a:cubicBezTo>
                    <a:pt x="214" y="190"/>
                    <a:pt x="214" y="190"/>
                    <a:pt x="214" y="190"/>
                  </a:cubicBezTo>
                  <a:cubicBezTo>
                    <a:pt x="204" y="194"/>
                    <a:pt x="195" y="197"/>
                    <a:pt x="186" y="200"/>
                  </a:cubicBezTo>
                  <a:cubicBezTo>
                    <a:pt x="173" y="202"/>
                    <a:pt x="159" y="204"/>
                    <a:pt x="144" y="204"/>
                  </a:cubicBezTo>
                  <a:cubicBezTo>
                    <a:pt x="127" y="204"/>
                    <a:pt x="114" y="200"/>
                    <a:pt x="104" y="192"/>
                  </a:cubicBezTo>
                  <a:cubicBezTo>
                    <a:pt x="94" y="183"/>
                    <a:pt x="89" y="172"/>
                    <a:pt x="88" y="158"/>
                  </a:cubicBezTo>
                  <a:cubicBezTo>
                    <a:pt x="244" y="158"/>
                    <a:pt x="244" y="158"/>
                    <a:pt x="244" y="158"/>
                  </a:cubicBezTo>
                  <a:cubicBezTo>
                    <a:pt x="244" y="118"/>
                    <a:pt x="244" y="118"/>
                    <a:pt x="244" y="118"/>
                  </a:cubicBezTo>
                  <a:cubicBezTo>
                    <a:pt x="244" y="80"/>
                    <a:pt x="234" y="51"/>
                    <a:pt x="213" y="30"/>
                  </a:cubicBezTo>
                  <a:moveTo>
                    <a:pt x="90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9" y="64"/>
                    <a:pt x="118" y="61"/>
                    <a:pt x="128" y="61"/>
                  </a:cubicBezTo>
                  <a:cubicBezTo>
                    <a:pt x="139" y="61"/>
                    <a:pt x="148" y="64"/>
                    <a:pt x="155" y="72"/>
                  </a:cubicBezTo>
                  <a:cubicBezTo>
                    <a:pt x="161" y="79"/>
                    <a:pt x="165" y="89"/>
                    <a:pt x="165" y="102"/>
                  </a:cubicBezTo>
                  <a:lnTo>
                    <a:pt x="90" y="10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668338" y="479426"/>
              <a:ext cx="209550" cy="231775"/>
            </a:xfrm>
            <a:custGeom>
              <a:avLst/>
              <a:gdLst/>
              <a:ahLst/>
              <a:cxnLst/>
              <a:rect l="l" t="t" r="r" b="b"/>
              <a:pathLst>
                <a:path w="243" h="267" extrusionOk="0">
                  <a:moveTo>
                    <a:pt x="212" y="30"/>
                  </a:moveTo>
                  <a:cubicBezTo>
                    <a:pt x="191" y="10"/>
                    <a:pt x="162" y="0"/>
                    <a:pt x="124" y="0"/>
                  </a:cubicBezTo>
                  <a:cubicBezTo>
                    <a:pt x="84" y="0"/>
                    <a:pt x="53" y="12"/>
                    <a:pt x="32" y="35"/>
                  </a:cubicBezTo>
                  <a:cubicBezTo>
                    <a:pt x="10" y="58"/>
                    <a:pt x="0" y="92"/>
                    <a:pt x="0" y="135"/>
                  </a:cubicBezTo>
                  <a:cubicBezTo>
                    <a:pt x="0" y="178"/>
                    <a:pt x="11" y="210"/>
                    <a:pt x="35" y="233"/>
                  </a:cubicBezTo>
                  <a:cubicBezTo>
                    <a:pt x="58" y="256"/>
                    <a:pt x="90" y="267"/>
                    <a:pt x="132" y="267"/>
                  </a:cubicBezTo>
                  <a:cubicBezTo>
                    <a:pt x="153" y="267"/>
                    <a:pt x="170" y="266"/>
                    <a:pt x="184" y="263"/>
                  </a:cubicBezTo>
                  <a:cubicBezTo>
                    <a:pt x="199" y="261"/>
                    <a:pt x="213" y="256"/>
                    <a:pt x="227" y="249"/>
                  </a:cubicBezTo>
                  <a:cubicBezTo>
                    <a:pt x="213" y="190"/>
                    <a:pt x="213" y="190"/>
                    <a:pt x="213" y="190"/>
                  </a:cubicBezTo>
                  <a:cubicBezTo>
                    <a:pt x="203" y="194"/>
                    <a:pt x="194" y="197"/>
                    <a:pt x="185" y="200"/>
                  </a:cubicBezTo>
                  <a:cubicBezTo>
                    <a:pt x="172" y="202"/>
                    <a:pt x="158" y="204"/>
                    <a:pt x="143" y="204"/>
                  </a:cubicBezTo>
                  <a:cubicBezTo>
                    <a:pt x="126" y="204"/>
                    <a:pt x="113" y="200"/>
                    <a:pt x="103" y="192"/>
                  </a:cubicBezTo>
                  <a:cubicBezTo>
                    <a:pt x="93" y="183"/>
                    <a:pt x="88" y="172"/>
                    <a:pt x="88" y="158"/>
                  </a:cubicBezTo>
                  <a:cubicBezTo>
                    <a:pt x="243" y="158"/>
                    <a:pt x="243" y="158"/>
                    <a:pt x="243" y="158"/>
                  </a:cubicBezTo>
                  <a:cubicBezTo>
                    <a:pt x="243" y="118"/>
                    <a:pt x="243" y="118"/>
                    <a:pt x="243" y="118"/>
                  </a:cubicBezTo>
                  <a:cubicBezTo>
                    <a:pt x="243" y="80"/>
                    <a:pt x="233" y="51"/>
                    <a:pt x="212" y="30"/>
                  </a:cubicBezTo>
                  <a:moveTo>
                    <a:pt x="89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8" y="64"/>
                    <a:pt x="117" y="61"/>
                    <a:pt x="127" y="61"/>
                  </a:cubicBezTo>
                  <a:cubicBezTo>
                    <a:pt x="138" y="61"/>
                    <a:pt x="147" y="64"/>
                    <a:pt x="154" y="72"/>
                  </a:cubicBezTo>
                  <a:cubicBezTo>
                    <a:pt x="160" y="79"/>
                    <a:pt x="164" y="89"/>
                    <a:pt x="164" y="102"/>
                  </a:cubicBezTo>
                  <a:lnTo>
                    <a:pt x="89" y="10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sp>
        <p:nvSpPr>
          <p:cNvPr id="27" name="Google Shape;27;p3"/>
          <p:cNvSpPr>
            <a:spLocks noGrp="1"/>
          </p:cNvSpPr>
          <p:nvPr>
            <p:ph type="pic" idx="3"/>
          </p:nvPr>
        </p:nvSpPr>
        <p:spPr>
          <a:xfrm>
            <a:off x="3393716" y="727595"/>
            <a:ext cx="5400000" cy="54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408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- White">
  <p:cSld name="Title Slide - White">
    <p:bg>
      <p:bgPr>
        <a:solidFill>
          <a:schemeClr val="lt1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>
            <a:spLocks noGrp="1"/>
          </p:cNvSpPr>
          <p:nvPr>
            <p:ph type="subTitle" idx="1"/>
          </p:nvPr>
        </p:nvSpPr>
        <p:spPr>
          <a:xfrm>
            <a:off x="475327" y="5845180"/>
            <a:ext cx="5594348" cy="505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>
                <a:solidFill>
                  <a:schemeClr val="dk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/>
            </a:lvl2pPr>
            <a:lvl3pPr lvl="2" algn="ctr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ctr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4pPr>
            <a:lvl5pPr lvl="4" algn="ctr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5pPr>
            <a:lvl6pPr lvl="5" algn="ctr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6pPr>
            <a:lvl7pPr lvl="6" algn="ctr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7pPr>
            <a:lvl8pPr lvl="7" algn="ctr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8pPr>
            <a:lvl9pPr lvl="8" algn="ctr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2133"/>
              <a:buNone/>
              <a:defRPr sz="2133"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body" idx="2"/>
          </p:nvPr>
        </p:nvSpPr>
        <p:spPr>
          <a:xfrm>
            <a:off x="475325" y="6362699"/>
            <a:ext cx="5594349" cy="298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2pPr>
            <a:lvl3pPr marL="1371600" lvl="2" indent="-304800" algn="l"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3pPr>
            <a:lvl4pPr marL="1828800" lvl="3" indent="-304800" algn="l"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200"/>
              <a:buChar char="−"/>
              <a:defRPr>
                <a:solidFill>
                  <a:schemeClr val="lt1"/>
                </a:solidFill>
              </a:defRPr>
            </a:lvl4pPr>
            <a:lvl5pPr marL="2286000" lvl="4" indent="-304800" algn="l"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200"/>
              <a:buChar char="−"/>
              <a:defRPr>
                <a:solidFill>
                  <a:schemeClr val="lt1"/>
                </a:solidFill>
              </a:defRPr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grpSp>
        <p:nvGrpSpPr>
          <p:cNvPr id="31" name="Google Shape;31;p4"/>
          <p:cNvGrpSpPr/>
          <p:nvPr/>
        </p:nvGrpSpPr>
        <p:grpSpPr>
          <a:xfrm>
            <a:off x="475325" y="457200"/>
            <a:ext cx="1998000" cy="374400"/>
            <a:chOff x="398463" y="404813"/>
            <a:chExt cx="1627187" cy="307976"/>
          </a:xfrm>
        </p:grpSpPr>
        <p:sp>
          <p:nvSpPr>
            <p:cNvPr id="32" name="Google Shape;32;p4"/>
            <p:cNvSpPr/>
            <p:nvPr/>
          </p:nvSpPr>
          <p:spPr>
            <a:xfrm>
              <a:off x="1938338" y="625476"/>
              <a:ext cx="87312" cy="873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33" name="Google Shape;33;p4"/>
            <p:cNvSpPr/>
            <p:nvPr/>
          </p:nvSpPr>
          <p:spPr>
            <a:xfrm>
              <a:off x="398463" y="406401"/>
              <a:ext cx="247650" cy="301625"/>
            </a:xfrm>
            <a:custGeom>
              <a:avLst/>
              <a:gdLst/>
              <a:ahLst/>
              <a:cxnLst/>
              <a:rect l="l" t="t" r="r" b="b"/>
              <a:pathLst>
                <a:path w="287" h="347" extrusionOk="0">
                  <a:moveTo>
                    <a:pt x="287" y="166"/>
                  </a:moveTo>
                  <a:cubicBezTo>
                    <a:pt x="287" y="224"/>
                    <a:pt x="271" y="269"/>
                    <a:pt x="240" y="300"/>
                  </a:cubicBezTo>
                  <a:cubicBezTo>
                    <a:pt x="209" y="331"/>
                    <a:pt x="165" y="347"/>
                    <a:pt x="109" y="347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1" y="0"/>
                    <a:pt x="213" y="15"/>
                    <a:pt x="243" y="43"/>
                  </a:cubicBezTo>
                  <a:cubicBezTo>
                    <a:pt x="272" y="72"/>
                    <a:pt x="287" y="113"/>
                    <a:pt x="287" y="166"/>
                  </a:cubicBezTo>
                  <a:moveTo>
                    <a:pt x="192" y="170"/>
                  </a:moveTo>
                  <a:cubicBezTo>
                    <a:pt x="192" y="138"/>
                    <a:pt x="186" y="114"/>
                    <a:pt x="174" y="99"/>
                  </a:cubicBezTo>
                  <a:cubicBezTo>
                    <a:pt x="161" y="84"/>
                    <a:pt x="143" y="76"/>
                    <a:pt x="118" y="76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1" y="270"/>
                    <a:pt x="91" y="270"/>
                    <a:pt x="91" y="270"/>
                  </a:cubicBezTo>
                  <a:cubicBezTo>
                    <a:pt x="111" y="270"/>
                    <a:pt x="111" y="270"/>
                    <a:pt x="111" y="270"/>
                  </a:cubicBezTo>
                  <a:cubicBezTo>
                    <a:pt x="139" y="270"/>
                    <a:pt x="160" y="262"/>
                    <a:pt x="173" y="245"/>
                  </a:cubicBezTo>
                  <a:cubicBezTo>
                    <a:pt x="186" y="229"/>
                    <a:pt x="192" y="204"/>
                    <a:pt x="192" y="170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906463" y="404813"/>
              <a:ext cx="74612" cy="303213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35" name="Google Shape;35;p4"/>
            <p:cNvSpPr/>
            <p:nvPr/>
          </p:nvSpPr>
          <p:spPr>
            <a:xfrm>
              <a:off x="1011238" y="479426"/>
              <a:ext cx="215900" cy="231775"/>
            </a:xfrm>
            <a:custGeom>
              <a:avLst/>
              <a:gdLst/>
              <a:ahLst/>
              <a:cxnLst/>
              <a:rect l="l" t="t" r="r" b="b"/>
              <a:pathLst>
                <a:path w="252" h="267" extrusionOk="0">
                  <a:moveTo>
                    <a:pt x="252" y="133"/>
                  </a:moveTo>
                  <a:cubicBezTo>
                    <a:pt x="252" y="175"/>
                    <a:pt x="241" y="208"/>
                    <a:pt x="218" y="232"/>
                  </a:cubicBezTo>
                  <a:cubicBezTo>
                    <a:pt x="196" y="256"/>
                    <a:pt x="165" y="267"/>
                    <a:pt x="125" y="267"/>
                  </a:cubicBezTo>
                  <a:cubicBezTo>
                    <a:pt x="87" y="267"/>
                    <a:pt x="56" y="255"/>
                    <a:pt x="34" y="231"/>
                  </a:cubicBezTo>
                  <a:cubicBezTo>
                    <a:pt x="11" y="207"/>
                    <a:pt x="0" y="174"/>
                    <a:pt x="0" y="133"/>
                  </a:cubicBezTo>
                  <a:cubicBezTo>
                    <a:pt x="0" y="91"/>
                    <a:pt x="11" y="58"/>
                    <a:pt x="33" y="35"/>
                  </a:cubicBezTo>
                  <a:cubicBezTo>
                    <a:pt x="55" y="12"/>
                    <a:pt x="86" y="0"/>
                    <a:pt x="127" y="0"/>
                  </a:cubicBezTo>
                  <a:cubicBezTo>
                    <a:pt x="151" y="0"/>
                    <a:pt x="173" y="5"/>
                    <a:pt x="192" y="16"/>
                  </a:cubicBezTo>
                  <a:cubicBezTo>
                    <a:pt x="211" y="27"/>
                    <a:pt x="226" y="42"/>
                    <a:pt x="236" y="63"/>
                  </a:cubicBezTo>
                  <a:cubicBezTo>
                    <a:pt x="247" y="83"/>
                    <a:pt x="252" y="106"/>
                    <a:pt x="252" y="133"/>
                  </a:cubicBezTo>
                  <a:moveTo>
                    <a:pt x="88" y="133"/>
                  </a:moveTo>
                  <a:cubicBezTo>
                    <a:pt x="88" y="155"/>
                    <a:pt x="91" y="172"/>
                    <a:pt x="97" y="184"/>
                  </a:cubicBezTo>
                  <a:cubicBezTo>
                    <a:pt x="103" y="195"/>
                    <a:pt x="112" y="201"/>
                    <a:pt x="126" y="201"/>
                  </a:cubicBezTo>
                  <a:cubicBezTo>
                    <a:pt x="140" y="201"/>
                    <a:pt x="149" y="195"/>
                    <a:pt x="155" y="184"/>
                  </a:cubicBezTo>
                  <a:cubicBezTo>
                    <a:pt x="160" y="172"/>
                    <a:pt x="163" y="155"/>
                    <a:pt x="163" y="133"/>
                  </a:cubicBezTo>
                  <a:cubicBezTo>
                    <a:pt x="163" y="111"/>
                    <a:pt x="160" y="94"/>
                    <a:pt x="155" y="83"/>
                  </a:cubicBezTo>
                  <a:cubicBezTo>
                    <a:pt x="149" y="72"/>
                    <a:pt x="139" y="66"/>
                    <a:pt x="126" y="66"/>
                  </a:cubicBezTo>
                  <a:cubicBezTo>
                    <a:pt x="112" y="66"/>
                    <a:pt x="103" y="72"/>
                    <a:pt x="97" y="83"/>
                  </a:cubicBezTo>
                  <a:cubicBezTo>
                    <a:pt x="91" y="94"/>
                    <a:pt x="88" y="111"/>
                    <a:pt x="88" y="133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36" name="Google Shape;36;p4"/>
            <p:cNvSpPr/>
            <p:nvPr/>
          </p:nvSpPr>
          <p:spPr>
            <a:xfrm>
              <a:off x="1257300" y="482601"/>
              <a:ext cx="74612" cy="225425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37" name="Google Shape;37;p4"/>
            <p:cNvSpPr/>
            <p:nvPr/>
          </p:nvSpPr>
          <p:spPr>
            <a:xfrm>
              <a:off x="1257300" y="404813"/>
              <a:ext cx="74612" cy="508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38" name="Google Shape;38;p4"/>
            <p:cNvSpPr/>
            <p:nvPr/>
          </p:nvSpPr>
          <p:spPr>
            <a:xfrm>
              <a:off x="1362075" y="411163"/>
              <a:ext cx="158750" cy="300038"/>
            </a:xfrm>
            <a:custGeom>
              <a:avLst/>
              <a:gdLst/>
              <a:ahLst/>
              <a:cxnLst/>
              <a:rect l="l" t="t" r="r" b="b"/>
              <a:pathLst>
                <a:path w="184" h="344" extrusionOk="0">
                  <a:moveTo>
                    <a:pt x="142" y="274"/>
                  </a:moveTo>
                  <a:cubicBezTo>
                    <a:pt x="153" y="274"/>
                    <a:pt x="167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2" y="335"/>
                    <a:pt x="161" y="339"/>
                    <a:pt x="150" y="341"/>
                  </a:cubicBezTo>
                  <a:cubicBezTo>
                    <a:pt x="140" y="343"/>
                    <a:pt x="127" y="344"/>
                    <a:pt x="113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0" y="285"/>
                    <a:pt x="30" y="255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8" y="148"/>
                    <a:pt x="118" y="148"/>
                    <a:pt x="118" y="148"/>
                  </a:cubicBezTo>
                  <a:cubicBezTo>
                    <a:pt x="118" y="249"/>
                    <a:pt x="118" y="249"/>
                    <a:pt x="118" y="249"/>
                  </a:cubicBezTo>
                  <a:cubicBezTo>
                    <a:pt x="118" y="266"/>
                    <a:pt x="126" y="274"/>
                    <a:pt x="142" y="274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39" name="Google Shape;39;p4"/>
            <p:cNvSpPr/>
            <p:nvPr/>
          </p:nvSpPr>
          <p:spPr>
            <a:xfrm>
              <a:off x="1535113" y="411163"/>
              <a:ext cx="158750" cy="300038"/>
            </a:xfrm>
            <a:custGeom>
              <a:avLst/>
              <a:gdLst/>
              <a:ahLst/>
              <a:cxnLst/>
              <a:rect l="l" t="t" r="r" b="b"/>
              <a:pathLst>
                <a:path w="184" h="344" extrusionOk="0">
                  <a:moveTo>
                    <a:pt x="142" y="274"/>
                  </a:moveTo>
                  <a:cubicBezTo>
                    <a:pt x="154" y="274"/>
                    <a:pt x="168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3" y="335"/>
                    <a:pt x="161" y="339"/>
                    <a:pt x="151" y="341"/>
                  </a:cubicBezTo>
                  <a:cubicBezTo>
                    <a:pt x="140" y="343"/>
                    <a:pt x="128" y="344"/>
                    <a:pt x="114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1" y="285"/>
                    <a:pt x="31" y="255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1" y="81"/>
                    <a:pt x="31" y="81"/>
                    <a:pt x="31" y="81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81"/>
                    <a:pt x="119" y="81"/>
                    <a:pt x="119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9" y="148"/>
                    <a:pt x="119" y="148"/>
                    <a:pt x="119" y="148"/>
                  </a:cubicBezTo>
                  <a:cubicBezTo>
                    <a:pt x="119" y="249"/>
                    <a:pt x="119" y="249"/>
                    <a:pt x="119" y="249"/>
                  </a:cubicBezTo>
                  <a:cubicBezTo>
                    <a:pt x="119" y="266"/>
                    <a:pt x="127" y="274"/>
                    <a:pt x="142" y="274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0" name="Google Shape;40;p4"/>
            <p:cNvSpPr/>
            <p:nvPr/>
          </p:nvSpPr>
          <p:spPr>
            <a:xfrm>
              <a:off x="1709738" y="479426"/>
              <a:ext cx="211137" cy="231775"/>
            </a:xfrm>
            <a:custGeom>
              <a:avLst/>
              <a:gdLst/>
              <a:ahLst/>
              <a:cxnLst/>
              <a:rect l="l" t="t" r="r" b="b"/>
              <a:pathLst>
                <a:path w="244" h="267" extrusionOk="0">
                  <a:moveTo>
                    <a:pt x="213" y="30"/>
                  </a:moveTo>
                  <a:cubicBezTo>
                    <a:pt x="192" y="10"/>
                    <a:pt x="163" y="0"/>
                    <a:pt x="125" y="0"/>
                  </a:cubicBezTo>
                  <a:cubicBezTo>
                    <a:pt x="85" y="0"/>
                    <a:pt x="54" y="12"/>
                    <a:pt x="33" y="35"/>
                  </a:cubicBezTo>
                  <a:cubicBezTo>
                    <a:pt x="11" y="58"/>
                    <a:pt x="0" y="92"/>
                    <a:pt x="0" y="135"/>
                  </a:cubicBezTo>
                  <a:cubicBezTo>
                    <a:pt x="0" y="178"/>
                    <a:pt x="12" y="210"/>
                    <a:pt x="35" y="233"/>
                  </a:cubicBezTo>
                  <a:cubicBezTo>
                    <a:pt x="59" y="256"/>
                    <a:pt x="91" y="267"/>
                    <a:pt x="133" y="267"/>
                  </a:cubicBezTo>
                  <a:cubicBezTo>
                    <a:pt x="153" y="267"/>
                    <a:pt x="171" y="266"/>
                    <a:pt x="185" y="263"/>
                  </a:cubicBezTo>
                  <a:cubicBezTo>
                    <a:pt x="200" y="261"/>
                    <a:pt x="214" y="256"/>
                    <a:pt x="227" y="249"/>
                  </a:cubicBezTo>
                  <a:cubicBezTo>
                    <a:pt x="214" y="190"/>
                    <a:pt x="214" y="190"/>
                    <a:pt x="214" y="190"/>
                  </a:cubicBezTo>
                  <a:cubicBezTo>
                    <a:pt x="204" y="194"/>
                    <a:pt x="195" y="197"/>
                    <a:pt x="186" y="200"/>
                  </a:cubicBezTo>
                  <a:cubicBezTo>
                    <a:pt x="173" y="202"/>
                    <a:pt x="159" y="204"/>
                    <a:pt x="144" y="204"/>
                  </a:cubicBezTo>
                  <a:cubicBezTo>
                    <a:pt x="127" y="204"/>
                    <a:pt x="114" y="200"/>
                    <a:pt x="104" y="192"/>
                  </a:cubicBezTo>
                  <a:cubicBezTo>
                    <a:pt x="94" y="183"/>
                    <a:pt x="89" y="172"/>
                    <a:pt x="88" y="158"/>
                  </a:cubicBezTo>
                  <a:cubicBezTo>
                    <a:pt x="244" y="158"/>
                    <a:pt x="244" y="158"/>
                    <a:pt x="244" y="158"/>
                  </a:cubicBezTo>
                  <a:cubicBezTo>
                    <a:pt x="244" y="118"/>
                    <a:pt x="244" y="118"/>
                    <a:pt x="244" y="118"/>
                  </a:cubicBezTo>
                  <a:cubicBezTo>
                    <a:pt x="244" y="80"/>
                    <a:pt x="234" y="51"/>
                    <a:pt x="213" y="30"/>
                  </a:cubicBezTo>
                  <a:moveTo>
                    <a:pt x="90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9" y="64"/>
                    <a:pt x="118" y="61"/>
                    <a:pt x="128" y="61"/>
                  </a:cubicBezTo>
                  <a:cubicBezTo>
                    <a:pt x="139" y="61"/>
                    <a:pt x="148" y="64"/>
                    <a:pt x="155" y="72"/>
                  </a:cubicBezTo>
                  <a:cubicBezTo>
                    <a:pt x="161" y="79"/>
                    <a:pt x="165" y="89"/>
                    <a:pt x="165" y="102"/>
                  </a:cubicBezTo>
                  <a:lnTo>
                    <a:pt x="90" y="10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1" name="Google Shape;41;p4"/>
            <p:cNvSpPr/>
            <p:nvPr/>
          </p:nvSpPr>
          <p:spPr>
            <a:xfrm>
              <a:off x="668338" y="479426"/>
              <a:ext cx="209550" cy="231775"/>
            </a:xfrm>
            <a:custGeom>
              <a:avLst/>
              <a:gdLst/>
              <a:ahLst/>
              <a:cxnLst/>
              <a:rect l="l" t="t" r="r" b="b"/>
              <a:pathLst>
                <a:path w="243" h="267" extrusionOk="0">
                  <a:moveTo>
                    <a:pt x="212" y="30"/>
                  </a:moveTo>
                  <a:cubicBezTo>
                    <a:pt x="191" y="10"/>
                    <a:pt x="162" y="0"/>
                    <a:pt x="124" y="0"/>
                  </a:cubicBezTo>
                  <a:cubicBezTo>
                    <a:pt x="84" y="0"/>
                    <a:pt x="53" y="12"/>
                    <a:pt x="32" y="35"/>
                  </a:cubicBezTo>
                  <a:cubicBezTo>
                    <a:pt x="10" y="58"/>
                    <a:pt x="0" y="92"/>
                    <a:pt x="0" y="135"/>
                  </a:cubicBezTo>
                  <a:cubicBezTo>
                    <a:pt x="0" y="178"/>
                    <a:pt x="11" y="210"/>
                    <a:pt x="35" y="233"/>
                  </a:cubicBezTo>
                  <a:cubicBezTo>
                    <a:pt x="58" y="256"/>
                    <a:pt x="90" y="267"/>
                    <a:pt x="132" y="267"/>
                  </a:cubicBezTo>
                  <a:cubicBezTo>
                    <a:pt x="153" y="267"/>
                    <a:pt x="170" y="266"/>
                    <a:pt x="184" y="263"/>
                  </a:cubicBezTo>
                  <a:cubicBezTo>
                    <a:pt x="199" y="261"/>
                    <a:pt x="213" y="256"/>
                    <a:pt x="227" y="249"/>
                  </a:cubicBezTo>
                  <a:cubicBezTo>
                    <a:pt x="213" y="190"/>
                    <a:pt x="213" y="190"/>
                    <a:pt x="213" y="190"/>
                  </a:cubicBezTo>
                  <a:cubicBezTo>
                    <a:pt x="203" y="194"/>
                    <a:pt x="194" y="197"/>
                    <a:pt x="185" y="200"/>
                  </a:cubicBezTo>
                  <a:cubicBezTo>
                    <a:pt x="172" y="202"/>
                    <a:pt x="158" y="204"/>
                    <a:pt x="143" y="204"/>
                  </a:cubicBezTo>
                  <a:cubicBezTo>
                    <a:pt x="126" y="204"/>
                    <a:pt x="113" y="200"/>
                    <a:pt x="103" y="192"/>
                  </a:cubicBezTo>
                  <a:cubicBezTo>
                    <a:pt x="93" y="183"/>
                    <a:pt x="88" y="172"/>
                    <a:pt x="88" y="158"/>
                  </a:cubicBezTo>
                  <a:cubicBezTo>
                    <a:pt x="243" y="158"/>
                    <a:pt x="243" y="158"/>
                    <a:pt x="243" y="158"/>
                  </a:cubicBezTo>
                  <a:cubicBezTo>
                    <a:pt x="243" y="118"/>
                    <a:pt x="243" y="118"/>
                    <a:pt x="243" y="118"/>
                  </a:cubicBezTo>
                  <a:cubicBezTo>
                    <a:pt x="243" y="80"/>
                    <a:pt x="233" y="51"/>
                    <a:pt x="212" y="30"/>
                  </a:cubicBezTo>
                  <a:moveTo>
                    <a:pt x="89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8" y="64"/>
                    <a:pt x="117" y="61"/>
                    <a:pt x="127" y="61"/>
                  </a:cubicBezTo>
                  <a:cubicBezTo>
                    <a:pt x="138" y="61"/>
                    <a:pt x="147" y="64"/>
                    <a:pt x="154" y="72"/>
                  </a:cubicBezTo>
                  <a:cubicBezTo>
                    <a:pt x="160" y="79"/>
                    <a:pt x="164" y="89"/>
                    <a:pt x="164" y="102"/>
                  </a:cubicBezTo>
                  <a:lnTo>
                    <a:pt x="89" y="10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sp>
        <p:nvSpPr>
          <p:cNvPr id="42" name="Google Shape;42;p4"/>
          <p:cNvSpPr>
            <a:spLocks noGrp="1"/>
          </p:cNvSpPr>
          <p:nvPr>
            <p:ph type="pic" idx="3"/>
          </p:nvPr>
        </p:nvSpPr>
        <p:spPr>
          <a:xfrm>
            <a:off x="3393716" y="727595"/>
            <a:ext cx="5400000" cy="54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4088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- Circle Black">
  <p:cSld name="Title Slide - Circle Black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"/>
          <p:cNvSpPr>
            <a:spLocks noGrp="1"/>
          </p:cNvSpPr>
          <p:nvPr>
            <p:ph type="ctrTitle"/>
          </p:nvPr>
        </p:nvSpPr>
        <p:spPr>
          <a:xfrm>
            <a:off x="4210150" y="1530450"/>
            <a:ext cx="3780000" cy="3780000"/>
          </a:xfrm>
          <a:prstGeom prst="ellipse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8000" tIns="108000" rIns="108000" bIns="108000" anchor="ctr" anchorCtr="0"/>
          <a:lstStyle>
            <a:lvl1pPr lvl="0" algn="ctr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Verdana"/>
              <a:buNone/>
              <a:defRPr sz="3200" b="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5"/>
          <p:cNvSpPr txBox="1">
            <a:spLocks noGrp="1"/>
          </p:cNvSpPr>
          <p:nvPr>
            <p:ph type="subTitle" idx="1"/>
          </p:nvPr>
        </p:nvSpPr>
        <p:spPr>
          <a:xfrm>
            <a:off x="475200" y="5845180"/>
            <a:ext cx="5592011" cy="505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sz="2667"/>
            </a:lvl2pPr>
            <a:lvl3pPr lvl="2" algn="ctr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ctr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4pPr>
            <a:lvl5pPr lvl="4" algn="ctr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5pPr>
            <a:lvl6pPr lvl="5" algn="ctr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6pPr>
            <a:lvl7pPr lvl="6" algn="ctr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7pPr>
            <a:lvl8pPr lvl="7" algn="ctr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8pPr>
            <a:lvl9pPr lvl="8" algn="ctr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2133"/>
              <a:buNone/>
              <a:defRPr sz="2133"/>
            </a:lvl9pPr>
          </a:lstStyle>
          <a:p>
            <a:endParaRPr/>
          </a:p>
        </p:txBody>
      </p:sp>
      <p:sp>
        <p:nvSpPr>
          <p:cNvPr id="46" name="Google Shape;46;p5"/>
          <p:cNvSpPr txBox="1">
            <a:spLocks noGrp="1"/>
          </p:cNvSpPr>
          <p:nvPr>
            <p:ph type="body" idx="2"/>
          </p:nvPr>
        </p:nvSpPr>
        <p:spPr>
          <a:xfrm>
            <a:off x="475200" y="6362699"/>
            <a:ext cx="5594349" cy="298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None/>
              <a:defRPr sz="105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2pPr>
            <a:lvl3pPr marL="1371600" lvl="2" indent="-304800" algn="l"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3pPr>
            <a:lvl4pPr marL="1828800" lvl="3" indent="-304800" algn="l"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200"/>
              <a:buChar char="−"/>
              <a:defRPr>
                <a:solidFill>
                  <a:schemeClr val="lt1"/>
                </a:solidFill>
              </a:defRPr>
            </a:lvl4pPr>
            <a:lvl5pPr marL="2286000" lvl="4" indent="-304800" algn="l"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200"/>
              <a:buChar char="−"/>
              <a:defRPr>
                <a:solidFill>
                  <a:schemeClr val="lt1"/>
                </a:solidFill>
              </a:defRPr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grpSp>
        <p:nvGrpSpPr>
          <p:cNvPr id="47" name="Google Shape;47;p5"/>
          <p:cNvGrpSpPr/>
          <p:nvPr/>
        </p:nvGrpSpPr>
        <p:grpSpPr>
          <a:xfrm>
            <a:off x="469900" y="457761"/>
            <a:ext cx="1998000" cy="374400"/>
            <a:chOff x="398463" y="404813"/>
            <a:chExt cx="1627187" cy="307976"/>
          </a:xfrm>
        </p:grpSpPr>
        <p:sp>
          <p:nvSpPr>
            <p:cNvPr id="48" name="Google Shape;48;p5"/>
            <p:cNvSpPr/>
            <p:nvPr/>
          </p:nvSpPr>
          <p:spPr>
            <a:xfrm>
              <a:off x="1938338" y="625476"/>
              <a:ext cx="87312" cy="873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49" name="Google Shape;49;p5"/>
            <p:cNvSpPr/>
            <p:nvPr/>
          </p:nvSpPr>
          <p:spPr>
            <a:xfrm>
              <a:off x="398463" y="406401"/>
              <a:ext cx="247650" cy="301625"/>
            </a:xfrm>
            <a:custGeom>
              <a:avLst/>
              <a:gdLst/>
              <a:ahLst/>
              <a:cxnLst/>
              <a:rect l="l" t="t" r="r" b="b"/>
              <a:pathLst>
                <a:path w="287" h="347" extrusionOk="0">
                  <a:moveTo>
                    <a:pt x="287" y="166"/>
                  </a:moveTo>
                  <a:cubicBezTo>
                    <a:pt x="287" y="224"/>
                    <a:pt x="271" y="269"/>
                    <a:pt x="240" y="300"/>
                  </a:cubicBezTo>
                  <a:cubicBezTo>
                    <a:pt x="209" y="331"/>
                    <a:pt x="165" y="347"/>
                    <a:pt x="109" y="347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1" y="0"/>
                    <a:pt x="213" y="15"/>
                    <a:pt x="243" y="43"/>
                  </a:cubicBezTo>
                  <a:cubicBezTo>
                    <a:pt x="272" y="72"/>
                    <a:pt x="287" y="113"/>
                    <a:pt x="287" y="166"/>
                  </a:cubicBezTo>
                  <a:moveTo>
                    <a:pt x="192" y="170"/>
                  </a:moveTo>
                  <a:cubicBezTo>
                    <a:pt x="192" y="138"/>
                    <a:pt x="186" y="114"/>
                    <a:pt x="174" y="99"/>
                  </a:cubicBezTo>
                  <a:cubicBezTo>
                    <a:pt x="161" y="84"/>
                    <a:pt x="143" y="76"/>
                    <a:pt x="118" y="76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1" y="270"/>
                    <a:pt x="91" y="270"/>
                    <a:pt x="91" y="270"/>
                  </a:cubicBezTo>
                  <a:cubicBezTo>
                    <a:pt x="111" y="270"/>
                    <a:pt x="111" y="270"/>
                    <a:pt x="111" y="270"/>
                  </a:cubicBezTo>
                  <a:cubicBezTo>
                    <a:pt x="139" y="270"/>
                    <a:pt x="160" y="262"/>
                    <a:pt x="173" y="245"/>
                  </a:cubicBezTo>
                  <a:cubicBezTo>
                    <a:pt x="186" y="229"/>
                    <a:pt x="192" y="204"/>
                    <a:pt x="192" y="170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50" name="Google Shape;50;p5"/>
            <p:cNvSpPr/>
            <p:nvPr/>
          </p:nvSpPr>
          <p:spPr>
            <a:xfrm>
              <a:off x="906463" y="404813"/>
              <a:ext cx="74612" cy="303213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51" name="Google Shape;51;p5"/>
            <p:cNvSpPr/>
            <p:nvPr/>
          </p:nvSpPr>
          <p:spPr>
            <a:xfrm>
              <a:off x="1011238" y="479426"/>
              <a:ext cx="215900" cy="231775"/>
            </a:xfrm>
            <a:custGeom>
              <a:avLst/>
              <a:gdLst/>
              <a:ahLst/>
              <a:cxnLst/>
              <a:rect l="l" t="t" r="r" b="b"/>
              <a:pathLst>
                <a:path w="252" h="267" extrusionOk="0">
                  <a:moveTo>
                    <a:pt x="252" y="133"/>
                  </a:moveTo>
                  <a:cubicBezTo>
                    <a:pt x="252" y="175"/>
                    <a:pt x="241" y="208"/>
                    <a:pt x="218" y="232"/>
                  </a:cubicBezTo>
                  <a:cubicBezTo>
                    <a:pt x="196" y="256"/>
                    <a:pt x="165" y="267"/>
                    <a:pt x="125" y="267"/>
                  </a:cubicBezTo>
                  <a:cubicBezTo>
                    <a:pt x="87" y="267"/>
                    <a:pt x="56" y="255"/>
                    <a:pt x="34" y="231"/>
                  </a:cubicBezTo>
                  <a:cubicBezTo>
                    <a:pt x="11" y="207"/>
                    <a:pt x="0" y="174"/>
                    <a:pt x="0" y="133"/>
                  </a:cubicBezTo>
                  <a:cubicBezTo>
                    <a:pt x="0" y="91"/>
                    <a:pt x="11" y="58"/>
                    <a:pt x="33" y="35"/>
                  </a:cubicBezTo>
                  <a:cubicBezTo>
                    <a:pt x="55" y="12"/>
                    <a:pt x="86" y="0"/>
                    <a:pt x="127" y="0"/>
                  </a:cubicBezTo>
                  <a:cubicBezTo>
                    <a:pt x="151" y="0"/>
                    <a:pt x="173" y="5"/>
                    <a:pt x="192" y="16"/>
                  </a:cubicBezTo>
                  <a:cubicBezTo>
                    <a:pt x="211" y="27"/>
                    <a:pt x="226" y="42"/>
                    <a:pt x="236" y="63"/>
                  </a:cubicBezTo>
                  <a:cubicBezTo>
                    <a:pt x="247" y="83"/>
                    <a:pt x="252" y="106"/>
                    <a:pt x="252" y="133"/>
                  </a:cubicBezTo>
                  <a:moveTo>
                    <a:pt x="88" y="133"/>
                  </a:moveTo>
                  <a:cubicBezTo>
                    <a:pt x="88" y="155"/>
                    <a:pt x="91" y="172"/>
                    <a:pt x="97" y="184"/>
                  </a:cubicBezTo>
                  <a:cubicBezTo>
                    <a:pt x="103" y="195"/>
                    <a:pt x="112" y="201"/>
                    <a:pt x="126" y="201"/>
                  </a:cubicBezTo>
                  <a:cubicBezTo>
                    <a:pt x="140" y="201"/>
                    <a:pt x="149" y="195"/>
                    <a:pt x="155" y="184"/>
                  </a:cubicBezTo>
                  <a:cubicBezTo>
                    <a:pt x="160" y="172"/>
                    <a:pt x="163" y="155"/>
                    <a:pt x="163" y="133"/>
                  </a:cubicBezTo>
                  <a:cubicBezTo>
                    <a:pt x="163" y="111"/>
                    <a:pt x="160" y="94"/>
                    <a:pt x="155" y="83"/>
                  </a:cubicBezTo>
                  <a:cubicBezTo>
                    <a:pt x="149" y="72"/>
                    <a:pt x="139" y="66"/>
                    <a:pt x="126" y="66"/>
                  </a:cubicBezTo>
                  <a:cubicBezTo>
                    <a:pt x="112" y="66"/>
                    <a:pt x="103" y="72"/>
                    <a:pt x="97" y="83"/>
                  </a:cubicBezTo>
                  <a:cubicBezTo>
                    <a:pt x="91" y="94"/>
                    <a:pt x="88" y="111"/>
                    <a:pt x="88" y="133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52" name="Google Shape;52;p5"/>
            <p:cNvSpPr/>
            <p:nvPr/>
          </p:nvSpPr>
          <p:spPr>
            <a:xfrm>
              <a:off x="1257300" y="482601"/>
              <a:ext cx="74612" cy="22542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53" name="Google Shape;53;p5"/>
            <p:cNvSpPr/>
            <p:nvPr/>
          </p:nvSpPr>
          <p:spPr>
            <a:xfrm>
              <a:off x="1257300" y="404813"/>
              <a:ext cx="74612" cy="508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54" name="Google Shape;54;p5"/>
            <p:cNvSpPr/>
            <p:nvPr/>
          </p:nvSpPr>
          <p:spPr>
            <a:xfrm>
              <a:off x="1362075" y="411163"/>
              <a:ext cx="158750" cy="300038"/>
            </a:xfrm>
            <a:custGeom>
              <a:avLst/>
              <a:gdLst/>
              <a:ahLst/>
              <a:cxnLst/>
              <a:rect l="l" t="t" r="r" b="b"/>
              <a:pathLst>
                <a:path w="184" h="344" extrusionOk="0">
                  <a:moveTo>
                    <a:pt x="142" y="274"/>
                  </a:moveTo>
                  <a:cubicBezTo>
                    <a:pt x="153" y="274"/>
                    <a:pt x="167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2" y="335"/>
                    <a:pt x="161" y="339"/>
                    <a:pt x="150" y="341"/>
                  </a:cubicBezTo>
                  <a:cubicBezTo>
                    <a:pt x="140" y="343"/>
                    <a:pt x="127" y="344"/>
                    <a:pt x="113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0" y="285"/>
                    <a:pt x="30" y="255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8" y="148"/>
                    <a:pt x="118" y="148"/>
                    <a:pt x="118" y="148"/>
                  </a:cubicBezTo>
                  <a:cubicBezTo>
                    <a:pt x="118" y="249"/>
                    <a:pt x="118" y="249"/>
                    <a:pt x="118" y="249"/>
                  </a:cubicBezTo>
                  <a:cubicBezTo>
                    <a:pt x="118" y="266"/>
                    <a:pt x="126" y="274"/>
                    <a:pt x="142" y="274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55" name="Google Shape;55;p5"/>
            <p:cNvSpPr/>
            <p:nvPr/>
          </p:nvSpPr>
          <p:spPr>
            <a:xfrm>
              <a:off x="1535113" y="411163"/>
              <a:ext cx="158750" cy="300038"/>
            </a:xfrm>
            <a:custGeom>
              <a:avLst/>
              <a:gdLst/>
              <a:ahLst/>
              <a:cxnLst/>
              <a:rect l="l" t="t" r="r" b="b"/>
              <a:pathLst>
                <a:path w="184" h="344" extrusionOk="0">
                  <a:moveTo>
                    <a:pt x="142" y="274"/>
                  </a:moveTo>
                  <a:cubicBezTo>
                    <a:pt x="154" y="274"/>
                    <a:pt x="168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3" y="335"/>
                    <a:pt x="161" y="339"/>
                    <a:pt x="151" y="341"/>
                  </a:cubicBezTo>
                  <a:cubicBezTo>
                    <a:pt x="140" y="343"/>
                    <a:pt x="128" y="344"/>
                    <a:pt x="114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1" y="285"/>
                    <a:pt x="31" y="255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1" y="81"/>
                    <a:pt x="31" y="81"/>
                    <a:pt x="31" y="81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81"/>
                    <a:pt x="119" y="81"/>
                    <a:pt x="119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9" y="148"/>
                    <a:pt x="119" y="148"/>
                    <a:pt x="119" y="148"/>
                  </a:cubicBezTo>
                  <a:cubicBezTo>
                    <a:pt x="119" y="249"/>
                    <a:pt x="119" y="249"/>
                    <a:pt x="119" y="249"/>
                  </a:cubicBezTo>
                  <a:cubicBezTo>
                    <a:pt x="119" y="266"/>
                    <a:pt x="127" y="274"/>
                    <a:pt x="142" y="274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56" name="Google Shape;56;p5"/>
            <p:cNvSpPr/>
            <p:nvPr/>
          </p:nvSpPr>
          <p:spPr>
            <a:xfrm>
              <a:off x="1709738" y="479426"/>
              <a:ext cx="211137" cy="231775"/>
            </a:xfrm>
            <a:custGeom>
              <a:avLst/>
              <a:gdLst/>
              <a:ahLst/>
              <a:cxnLst/>
              <a:rect l="l" t="t" r="r" b="b"/>
              <a:pathLst>
                <a:path w="244" h="267" extrusionOk="0">
                  <a:moveTo>
                    <a:pt x="213" y="30"/>
                  </a:moveTo>
                  <a:cubicBezTo>
                    <a:pt x="192" y="10"/>
                    <a:pt x="163" y="0"/>
                    <a:pt x="125" y="0"/>
                  </a:cubicBezTo>
                  <a:cubicBezTo>
                    <a:pt x="85" y="0"/>
                    <a:pt x="54" y="12"/>
                    <a:pt x="33" y="35"/>
                  </a:cubicBezTo>
                  <a:cubicBezTo>
                    <a:pt x="11" y="58"/>
                    <a:pt x="0" y="92"/>
                    <a:pt x="0" y="135"/>
                  </a:cubicBezTo>
                  <a:cubicBezTo>
                    <a:pt x="0" y="178"/>
                    <a:pt x="12" y="210"/>
                    <a:pt x="35" y="233"/>
                  </a:cubicBezTo>
                  <a:cubicBezTo>
                    <a:pt x="59" y="256"/>
                    <a:pt x="91" y="267"/>
                    <a:pt x="133" y="267"/>
                  </a:cubicBezTo>
                  <a:cubicBezTo>
                    <a:pt x="153" y="267"/>
                    <a:pt x="171" y="266"/>
                    <a:pt x="185" y="263"/>
                  </a:cubicBezTo>
                  <a:cubicBezTo>
                    <a:pt x="200" y="261"/>
                    <a:pt x="214" y="256"/>
                    <a:pt x="227" y="249"/>
                  </a:cubicBezTo>
                  <a:cubicBezTo>
                    <a:pt x="214" y="190"/>
                    <a:pt x="214" y="190"/>
                    <a:pt x="214" y="190"/>
                  </a:cubicBezTo>
                  <a:cubicBezTo>
                    <a:pt x="204" y="194"/>
                    <a:pt x="195" y="197"/>
                    <a:pt x="186" y="200"/>
                  </a:cubicBezTo>
                  <a:cubicBezTo>
                    <a:pt x="173" y="202"/>
                    <a:pt x="159" y="204"/>
                    <a:pt x="144" y="204"/>
                  </a:cubicBezTo>
                  <a:cubicBezTo>
                    <a:pt x="127" y="204"/>
                    <a:pt x="114" y="200"/>
                    <a:pt x="104" y="192"/>
                  </a:cubicBezTo>
                  <a:cubicBezTo>
                    <a:pt x="94" y="183"/>
                    <a:pt x="89" y="172"/>
                    <a:pt x="88" y="158"/>
                  </a:cubicBezTo>
                  <a:cubicBezTo>
                    <a:pt x="244" y="158"/>
                    <a:pt x="244" y="158"/>
                    <a:pt x="244" y="158"/>
                  </a:cubicBezTo>
                  <a:cubicBezTo>
                    <a:pt x="244" y="118"/>
                    <a:pt x="244" y="118"/>
                    <a:pt x="244" y="118"/>
                  </a:cubicBezTo>
                  <a:cubicBezTo>
                    <a:pt x="244" y="80"/>
                    <a:pt x="234" y="51"/>
                    <a:pt x="213" y="30"/>
                  </a:cubicBezTo>
                  <a:moveTo>
                    <a:pt x="90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9" y="64"/>
                    <a:pt x="118" y="61"/>
                    <a:pt x="128" y="61"/>
                  </a:cubicBezTo>
                  <a:cubicBezTo>
                    <a:pt x="139" y="61"/>
                    <a:pt x="148" y="64"/>
                    <a:pt x="155" y="72"/>
                  </a:cubicBezTo>
                  <a:cubicBezTo>
                    <a:pt x="161" y="79"/>
                    <a:pt x="165" y="89"/>
                    <a:pt x="165" y="102"/>
                  </a:cubicBezTo>
                  <a:lnTo>
                    <a:pt x="90" y="10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57" name="Google Shape;57;p5"/>
            <p:cNvSpPr/>
            <p:nvPr/>
          </p:nvSpPr>
          <p:spPr>
            <a:xfrm>
              <a:off x="668338" y="479426"/>
              <a:ext cx="209550" cy="231775"/>
            </a:xfrm>
            <a:custGeom>
              <a:avLst/>
              <a:gdLst/>
              <a:ahLst/>
              <a:cxnLst/>
              <a:rect l="l" t="t" r="r" b="b"/>
              <a:pathLst>
                <a:path w="243" h="267" extrusionOk="0">
                  <a:moveTo>
                    <a:pt x="212" y="30"/>
                  </a:moveTo>
                  <a:cubicBezTo>
                    <a:pt x="191" y="10"/>
                    <a:pt x="162" y="0"/>
                    <a:pt x="124" y="0"/>
                  </a:cubicBezTo>
                  <a:cubicBezTo>
                    <a:pt x="84" y="0"/>
                    <a:pt x="53" y="12"/>
                    <a:pt x="32" y="35"/>
                  </a:cubicBezTo>
                  <a:cubicBezTo>
                    <a:pt x="10" y="58"/>
                    <a:pt x="0" y="92"/>
                    <a:pt x="0" y="135"/>
                  </a:cubicBezTo>
                  <a:cubicBezTo>
                    <a:pt x="0" y="178"/>
                    <a:pt x="11" y="210"/>
                    <a:pt x="35" y="233"/>
                  </a:cubicBezTo>
                  <a:cubicBezTo>
                    <a:pt x="58" y="256"/>
                    <a:pt x="90" y="267"/>
                    <a:pt x="132" y="267"/>
                  </a:cubicBezTo>
                  <a:cubicBezTo>
                    <a:pt x="153" y="267"/>
                    <a:pt x="170" y="266"/>
                    <a:pt x="184" y="263"/>
                  </a:cubicBezTo>
                  <a:cubicBezTo>
                    <a:pt x="199" y="261"/>
                    <a:pt x="213" y="256"/>
                    <a:pt x="227" y="249"/>
                  </a:cubicBezTo>
                  <a:cubicBezTo>
                    <a:pt x="213" y="190"/>
                    <a:pt x="213" y="190"/>
                    <a:pt x="213" y="190"/>
                  </a:cubicBezTo>
                  <a:cubicBezTo>
                    <a:pt x="203" y="194"/>
                    <a:pt x="194" y="197"/>
                    <a:pt x="185" y="200"/>
                  </a:cubicBezTo>
                  <a:cubicBezTo>
                    <a:pt x="172" y="202"/>
                    <a:pt x="158" y="204"/>
                    <a:pt x="143" y="204"/>
                  </a:cubicBezTo>
                  <a:cubicBezTo>
                    <a:pt x="126" y="204"/>
                    <a:pt x="113" y="200"/>
                    <a:pt x="103" y="192"/>
                  </a:cubicBezTo>
                  <a:cubicBezTo>
                    <a:pt x="93" y="183"/>
                    <a:pt x="88" y="172"/>
                    <a:pt x="88" y="158"/>
                  </a:cubicBezTo>
                  <a:cubicBezTo>
                    <a:pt x="243" y="158"/>
                    <a:pt x="243" y="158"/>
                    <a:pt x="243" y="158"/>
                  </a:cubicBezTo>
                  <a:cubicBezTo>
                    <a:pt x="243" y="118"/>
                    <a:pt x="243" y="118"/>
                    <a:pt x="243" y="118"/>
                  </a:cubicBezTo>
                  <a:cubicBezTo>
                    <a:pt x="243" y="80"/>
                    <a:pt x="233" y="51"/>
                    <a:pt x="212" y="30"/>
                  </a:cubicBezTo>
                  <a:moveTo>
                    <a:pt x="89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8" y="64"/>
                    <a:pt x="117" y="61"/>
                    <a:pt x="127" y="61"/>
                  </a:cubicBezTo>
                  <a:cubicBezTo>
                    <a:pt x="138" y="61"/>
                    <a:pt x="147" y="64"/>
                    <a:pt x="154" y="72"/>
                  </a:cubicBezTo>
                  <a:cubicBezTo>
                    <a:pt x="160" y="79"/>
                    <a:pt x="164" y="89"/>
                    <a:pt x="164" y="102"/>
                  </a:cubicBezTo>
                  <a:lnTo>
                    <a:pt x="89" y="10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408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- Circle White">
  <p:cSld name="Title Slide - Circle White">
    <p:bg>
      <p:bgPr>
        <a:solidFill>
          <a:schemeClr val="lt1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"/>
          <p:cNvSpPr>
            <a:spLocks noGrp="1"/>
          </p:cNvSpPr>
          <p:nvPr>
            <p:ph type="ctrTitle"/>
          </p:nvPr>
        </p:nvSpPr>
        <p:spPr>
          <a:xfrm>
            <a:off x="4212000" y="1530000"/>
            <a:ext cx="3780000" cy="3780000"/>
          </a:xfrm>
          <a:prstGeom prst="ellipse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8000" tIns="108000" rIns="108000" bIns="108000" anchor="ctr" anchorCtr="0"/>
          <a:lstStyle>
            <a:lvl1pPr lvl="0" algn="ctr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Verdana"/>
              <a:buNone/>
              <a:defRPr sz="3200" b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"/>
          <p:cNvSpPr txBox="1">
            <a:spLocks noGrp="1"/>
          </p:cNvSpPr>
          <p:nvPr>
            <p:ph type="subTitle" idx="1"/>
          </p:nvPr>
        </p:nvSpPr>
        <p:spPr>
          <a:xfrm>
            <a:off x="475327" y="5845180"/>
            <a:ext cx="5594348" cy="5056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sz="2667"/>
            </a:lvl2pPr>
            <a:lvl3pPr lvl="2" algn="ctr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lvl="3" algn="ctr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4pPr>
            <a:lvl5pPr lvl="4" algn="ctr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5pPr>
            <a:lvl6pPr lvl="5" algn="ctr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6pPr>
            <a:lvl7pPr lvl="6" algn="ctr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7pPr>
            <a:lvl8pPr lvl="7" algn="ctr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133"/>
              <a:buNone/>
              <a:defRPr sz="2133"/>
            </a:lvl8pPr>
            <a:lvl9pPr lvl="8" algn="ctr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2133"/>
              <a:buNone/>
              <a:defRPr sz="2133"/>
            </a:lvl9pPr>
          </a:lstStyle>
          <a:p>
            <a:endParaRPr/>
          </a:p>
        </p:txBody>
      </p:sp>
      <p:sp>
        <p:nvSpPr>
          <p:cNvPr id="61" name="Google Shape;61;p6"/>
          <p:cNvSpPr txBox="1">
            <a:spLocks noGrp="1"/>
          </p:cNvSpPr>
          <p:nvPr>
            <p:ph type="body" idx="2"/>
          </p:nvPr>
        </p:nvSpPr>
        <p:spPr>
          <a:xfrm>
            <a:off x="475325" y="6362699"/>
            <a:ext cx="5594349" cy="298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2pPr>
            <a:lvl3pPr marL="1371600" lvl="2" indent="-304800" algn="l"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200"/>
              <a:buChar char="•"/>
              <a:defRPr>
                <a:solidFill>
                  <a:schemeClr val="lt1"/>
                </a:solidFill>
              </a:defRPr>
            </a:lvl3pPr>
            <a:lvl4pPr marL="1828800" lvl="3" indent="-304800" algn="l"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200"/>
              <a:buChar char="−"/>
              <a:defRPr>
                <a:solidFill>
                  <a:schemeClr val="lt1"/>
                </a:solidFill>
              </a:defRPr>
            </a:lvl4pPr>
            <a:lvl5pPr marL="2286000" lvl="4" indent="-304800" algn="l"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200"/>
              <a:buChar char="−"/>
              <a:defRPr>
                <a:solidFill>
                  <a:schemeClr val="lt1"/>
                </a:solidFill>
              </a:defRPr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grpSp>
        <p:nvGrpSpPr>
          <p:cNvPr id="62" name="Google Shape;62;p6"/>
          <p:cNvGrpSpPr/>
          <p:nvPr/>
        </p:nvGrpSpPr>
        <p:grpSpPr>
          <a:xfrm>
            <a:off x="475325" y="457200"/>
            <a:ext cx="1998000" cy="374400"/>
            <a:chOff x="398463" y="404813"/>
            <a:chExt cx="1627187" cy="307976"/>
          </a:xfrm>
        </p:grpSpPr>
        <p:sp>
          <p:nvSpPr>
            <p:cNvPr id="63" name="Google Shape;63;p6"/>
            <p:cNvSpPr/>
            <p:nvPr/>
          </p:nvSpPr>
          <p:spPr>
            <a:xfrm>
              <a:off x="1938338" y="625476"/>
              <a:ext cx="87312" cy="8731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64" name="Google Shape;64;p6"/>
            <p:cNvSpPr/>
            <p:nvPr/>
          </p:nvSpPr>
          <p:spPr>
            <a:xfrm>
              <a:off x="398463" y="406401"/>
              <a:ext cx="247650" cy="301625"/>
            </a:xfrm>
            <a:custGeom>
              <a:avLst/>
              <a:gdLst/>
              <a:ahLst/>
              <a:cxnLst/>
              <a:rect l="l" t="t" r="r" b="b"/>
              <a:pathLst>
                <a:path w="287" h="347" extrusionOk="0">
                  <a:moveTo>
                    <a:pt x="287" y="166"/>
                  </a:moveTo>
                  <a:cubicBezTo>
                    <a:pt x="287" y="224"/>
                    <a:pt x="271" y="269"/>
                    <a:pt x="240" y="300"/>
                  </a:cubicBezTo>
                  <a:cubicBezTo>
                    <a:pt x="209" y="331"/>
                    <a:pt x="165" y="347"/>
                    <a:pt x="109" y="347"/>
                  </a:cubicBezTo>
                  <a:cubicBezTo>
                    <a:pt x="0" y="347"/>
                    <a:pt x="0" y="347"/>
                    <a:pt x="0" y="34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71" y="0"/>
                    <a:pt x="213" y="15"/>
                    <a:pt x="243" y="43"/>
                  </a:cubicBezTo>
                  <a:cubicBezTo>
                    <a:pt x="272" y="72"/>
                    <a:pt x="287" y="113"/>
                    <a:pt x="287" y="166"/>
                  </a:cubicBezTo>
                  <a:moveTo>
                    <a:pt x="192" y="170"/>
                  </a:moveTo>
                  <a:cubicBezTo>
                    <a:pt x="192" y="138"/>
                    <a:pt x="186" y="114"/>
                    <a:pt x="174" y="99"/>
                  </a:cubicBezTo>
                  <a:cubicBezTo>
                    <a:pt x="161" y="84"/>
                    <a:pt x="143" y="76"/>
                    <a:pt x="118" y="76"/>
                  </a:cubicBezTo>
                  <a:cubicBezTo>
                    <a:pt x="91" y="76"/>
                    <a:pt x="91" y="76"/>
                    <a:pt x="91" y="76"/>
                  </a:cubicBezTo>
                  <a:cubicBezTo>
                    <a:pt x="91" y="270"/>
                    <a:pt x="91" y="270"/>
                    <a:pt x="91" y="270"/>
                  </a:cubicBezTo>
                  <a:cubicBezTo>
                    <a:pt x="111" y="270"/>
                    <a:pt x="111" y="270"/>
                    <a:pt x="111" y="270"/>
                  </a:cubicBezTo>
                  <a:cubicBezTo>
                    <a:pt x="139" y="270"/>
                    <a:pt x="160" y="262"/>
                    <a:pt x="173" y="245"/>
                  </a:cubicBezTo>
                  <a:cubicBezTo>
                    <a:pt x="186" y="229"/>
                    <a:pt x="192" y="204"/>
                    <a:pt x="192" y="170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65" name="Google Shape;65;p6"/>
            <p:cNvSpPr/>
            <p:nvPr/>
          </p:nvSpPr>
          <p:spPr>
            <a:xfrm>
              <a:off x="906463" y="404813"/>
              <a:ext cx="74612" cy="303213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66" name="Google Shape;66;p6"/>
            <p:cNvSpPr/>
            <p:nvPr/>
          </p:nvSpPr>
          <p:spPr>
            <a:xfrm>
              <a:off x="1011238" y="479426"/>
              <a:ext cx="215900" cy="231775"/>
            </a:xfrm>
            <a:custGeom>
              <a:avLst/>
              <a:gdLst/>
              <a:ahLst/>
              <a:cxnLst/>
              <a:rect l="l" t="t" r="r" b="b"/>
              <a:pathLst>
                <a:path w="252" h="267" extrusionOk="0">
                  <a:moveTo>
                    <a:pt x="252" y="133"/>
                  </a:moveTo>
                  <a:cubicBezTo>
                    <a:pt x="252" y="175"/>
                    <a:pt x="241" y="208"/>
                    <a:pt x="218" y="232"/>
                  </a:cubicBezTo>
                  <a:cubicBezTo>
                    <a:pt x="196" y="256"/>
                    <a:pt x="165" y="267"/>
                    <a:pt x="125" y="267"/>
                  </a:cubicBezTo>
                  <a:cubicBezTo>
                    <a:pt x="87" y="267"/>
                    <a:pt x="56" y="255"/>
                    <a:pt x="34" y="231"/>
                  </a:cubicBezTo>
                  <a:cubicBezTo>
                    <a:pt x="11" y="207"/>
                    <a:pt x="0" y="174"/>
                    <a:pt x="0" y="133"/>
                  </a:cubicBezTo>
                  <a:cubicBezTo>
                    <a:pt x="0" y="91"/>
                    <a:pt x="11" y="58"/>
                    <a:pt x="33" y="35"/>
                  </a:cubicBezTo>
                  <a:cubicBezTo>
                    <a:pt x="55" y="12"/>
                    <a:pt x="86" y="0"/>
                    <a:pt x="127" y="0"/>
                  </a:cubicBezTo>
                  <a:cubicBezTo>
                    <a:pt x="151" y="0"/>
                    <a:pt x="173" y="5"/>
                    <a:pt x="192" y="16"/>
                  </a:cubicBezTo>
                  <a:cubicBezTo>
                    <a:pt x="211" y="27"/>
                    <a:pt x="226" y="42"/>
                    <a:pt x="236" y="63"/>
                  </a:cubicBezTo>
                  <a:cubicBezTo>
                    <a:pt x="247" y="83"/>
                    <a:pt x="252" y="106"/>
                    <a:pt x="252" y="133"/>
                  </a:cubicBezTo>
                  <a:moveTo>
                    <a:pt x="88" y="133"/>
                  </a:moveTo>
                  <a:cubicBezTo>
                    <a:pt x="88" y="155"/>
                    <a:pt x="91" y="172"/>
                    <a:pt x="97" y="184"/>
                  </a:cubicBezTo>
                  <a:cubicBezTo>
                    <a:pt x="103" y="195"/>
                    <a:pt x="112" y="201"/>
                    <a:pt x="126" y="201"/>
                  </a:cubicBezTo>
                  <a:cubicBezTo>
                    <a:pt x="140" y="201"/>
                    <a:pt x="149" y="195"/>
                    <a:pt x="155" y="184"/>
                  </a:cubicBezTo>
                  <a:cubicBezTo>
                    <a:pt x="160" y="172"/>
                    <a:pt x="163" y="155"/>
                    <a:pt x="163" y="133"/>
                  </a:cubicBezTo>
                  <a:cubicBezTo>
                    <a:pt x="163" y="111"/>
                    <a:pt x="160" y="94"/>
                    <a:pt x="155" y="83"/>
                  </a:cubicBezTo>
                  <a:cubicBezTo>
                    <a:pt x="149" y="72"/>
                    <a:pt x="139" y="66"/>
                    <a:pt x="126" y="66"/>
                  </a:cubicBezTo>
                  <a:cubicBezTo>
                    <a:pt x="112" y="66"/>
                    <a:pt x="103" y="72"/>
                    <a:pt x="97" y="83"/>
                  </a:cubicBezTo>
                  <a:cubicBezTo>
                    <a:pt x="91" y="94"/>
                    <a:pt x="88" y="111"/>
                    <a:pt x="88" y="133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67" name="Google Shape;67;p6"/>
            <p:cNvSpPr/>
            <p:nvPr/>
          </p:nvSpPr>
          <p:spPr>
            <a:xfrm>
              <a:off x="1257300" y="482601"/>
              <a:ext cx="74612" cy="225425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68" name="Google Shape;68;p6"/>
            <p:cNvSpPr/>
            <p:nvPr/>
          </p:nvSpPr>
          <p:spPr>
            <a:xfrm>
              <a:off x="1257300" y="404813"/>
              <a:ext cx="74612" cy="508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69" name="Google Shape;69;p6"/>
            <p:cNvSpPr/>
            <p:nvPr/>
          </p:nvSpPr>
          <p:spPr>
            <a:xfrm>
              <a:off x="1362075" y="411163"/>
              <a:ext cx="158750" cy="300038"/>
            </a:xfrm>
            <a:custGeom>
              <a:avLst/>
              <a:gdLst/>
              <a:ahLst/>
              <a:cxnLst/>
              <a:rect l="l" t="t" r="r" b="b"/>
              <a:pathLst>
                <a:path w="184" h="344" extrusionOk="0">
                  <a:moveTo>
                    <a:pt x="142" y="274"/>
                  </a:moveTo>
                  <a:cubicBezTo>
                    <a:pt x="153" y="274"/>
                    <a:pt x="167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2" y="335"/>
                    <a:pt x="161" y="339"/>
                    <a:pt x="150" y="341"/>
                  </a:cubicBezTo>
                  <a:cubicBezTo>
                    <a:pt x="140" y="343"/>
                    <a:pt x="127" y="344"/>
                    <a:pt x="113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0" y="285"/>
                    <a:pt x="30" y="255"/>
                  </a:cubicBezTo>
                  <a:cubicBezTo>
                    <a:pt x="30" y="148"/>
                    <a:pt x="30" y="148"/>
                    <a:pt x="30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81"/>
                    <a:pt x="118" y="81"/>
                    <a:pt x="118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8" y="148"/>
                    <a:pt x="118" y="148"/>
                    <a:pt x="118" y="148"/>
                  </a:cubicBezTo>
                  <a:cubicBezTo>
                    <a:pt x="118" y="249"/>
                    <a:pt x="118" y="249"/>
                    <a:pt x="118" y="249"/>
                  </a:cubicBezTo>
                  <a:cubicBezTo>
                    <a:pt x="118" y="266"/>
                    <a:pt x="126" y="274"/>
                    <a:pt x="142" y="274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70" name="Google Shape;70;p6"/>
            <p:cNvSpPr/>
            <p:nvPr/>
          </p:nvSpPr>
          <p:spPr>
            <a:xfrm>
              <a:off x="1535113" y="411163"/>
              <a:ext cx="158750" cy="300038"/>
            </a:xfrm>
            <a:custGeom>
              <a:avLst/>
              <a:gdLst/>
              <a:ahLst/>
              <a:cxnLst/>
              <a:rect l="l" t="t" r="r" b="b"/>
              <a:pathLst>
                <a:path w="184" h="344" extrusionOk="0">
                  <a:moveTo>
                    <a:pt x="142" y="274"/>
                  </a:moveTo>
                  <a:cubicBezTo>
                    <a:pt x="154" y="274"/>
                    <a:pt x="168" y="271"/>
                    <a:pt x="184" y="265"/>
                  </a:cubicBezTo>
                  <a:cubicBezTo>
                    <a:pt x="184" y="330"/>
                    <a:pt x="184" y="330"/>
                    <a:pt x="184" y="330"/>
                  </a:cubicBezTo>
                  <a:cubicBezTo>
                    <a:pt x="173" y="335"/>
                    <a:pt x="161" y="339"/>
                    <a:pt x="151" y="341"/>
                  </a:cubicBezTo>
                  <a:cubicBezTo>
                    <a:pt x="140" y="343"/>
                    <a:pt x="128" y="344"/>
                    <a:pt x="114" y="344"/>
                  </a:cubicBezTo>
                  <a:cubicBezTo>
                    <a:pt x="84" y="344"/>
                    <a:pt x="63" y="337"/>
                    <a:pt x="50" y="322"/>
                  </a:cubicBezTo>
                  <a:cubicBezTo>
                    <a:pt x="37" y="308"/>
                    <a:pt x="31" y="285"/>
                    <a:pt x="31" y="255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31" y="81"/>
                    <a:pt x="31" y="81"/>
                    <a:pt x="31" y="81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81"/>
                    <a:pt x="119" y="81"/>
                    <a:pt x="119" y="8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148"/>
                    <a:pt x="174" y="148"/>
                    <a:pt x="174" y="148"/>
                  </a:cubicBezTo>
                  <a:cubicBezTo>
                    <a:pt x="119" y="148"/>
                    <a:pt x="119" y="148"/>
                    <a:pt x="119" y="148"/>
                  </a:cubicBezTo>
                  <a:cubicBezTo>
                    <a:pt x="119" y="249"/>
                    <a:pt x="119" y="249"/>
                    <a:pt x="119" y="249"/>
                  </a:cubicBezTo>
                  <a:cubicBezTo>
                    <a:pt x="119" y="266"/>
                    <a:pt x="127" y="274"/>
                    <a:pt x="142" y="274"/>
                  </a:cubicBezTo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71" name="Google Shape;71;p6"/>
            <p:cNvSpPr/>
            <p:nvPr/>
          </p:nvSpPr>
          <p:spPr>
            <a:xfrm>
              <a:off x="1709738" y="479426"/>
              <a:ext cx="211137" cy="231775"/>
            </a:xfrm>
            <a:custGeom>
              <a:avLst/>
              <a:gdLst/>
              <a:ahLst/>
              <a:cxnLst/>
              <a:rect l="l" t="t" r="r" b="b"/>
              <a:pathLst>
                <a:path w="244" h="267" extrusionOk="0">
                  <a:moveTo>
                    <a:pt x="213" y="30"/>
                  </a:moveTo>
                  <a:cubicBezTo>
                    <a:pt x="192" y="10"/>
                    <a:pt x="163" y="0"/>
                    <a:pt x="125" y="0"/>
                  </a:cubicBezTo>
                  <a:cubicBezTo>
                    <a:pt x="85" y="0"/>
                    <a:pt x="54" y="12"/>
                    <a:pt x="33" y="35"/>
                  </a:cubicBezTo>
                  <a:cubicBezTo>
                    <a:pt x="11" y="58"/>
                    <a:pt x="0" y="92"/>
                    <a:pt x="0" y="135"/>
                  </a:cubicBezTo>
                  <a:cubicBezTo>
                    <a:pt x="0" y="178"/>
                    <a:pt x="12" y="210"/>
                    <a:pt x="35" y="233"/>
                  </a:cubicBezTo>
                  <a:cubicBezTo>
                    <a:pt x="59" y="256"/>
                    <a:pt x="91" y="267"/>
                    <a:pt x="133" y="267"/>
                  </a:cubicBezTo>
                  <a:cubicBezTo>
                    <a:pt x="153" y="267"/>
                    <a:pt x="171" y="266"/>
                    <a:pt x="185" y="263"/>
                  </a:cubicBezTo>
                  <a:cubicBezTo>
                    <a:pt x="200" y="261"/>
                    <a:pt x="214" y="256"/>
                    <a:pt x="227" y="249"/>
                  </a:cubicBezTo>
                  <a:cubicBezTo>
                    <a:pt x="214" y="190"/>
                    <a:pt x="214" y="190"/>
                    <a:pt x="214" y="190"/>
                  </a:cubicBezTo>
                  <a:cubicBezTo>
                    <a:pt x="204" y="194"/>
                    <a:pt x="195" y="197"/>
                    <a:pt x="186" y="200"/>
                  </a:cubicBezTo>
                  <a:cubicBezTo>
                    <a:pt x="173" y="202"/>
                    <a:pt x="159" y="204"/>
                    <a:pt x="144" y="204"/>
                  </a:cubicBezTo>
                  <a:cubicBezTo>
                    <a:pt x="127" y="204"/>
                    <a:pt x="114" y="200"/>
                    <a:pt x="104" y="192"/>
                  </a:cubicBezTo>
                  <a:cubicBezTo>
                    <a:pt x="94" y="183"/>
                    <a:pt x="89" y="172"/>
                    <a:pt x="88" y="158"/>
                  </a:cubicBezTo>
                  <a:cubicBezTo>
                    <a:pt x="244" y="158"/>
                    <a:pt x="244" y="158"/>
                    <a:pt x="244" y="158"/>
                  </a:cubicBezTo>
                  <a:cubicBezTo>
                    <a:pt x="244" y="118"/>
                    <a:pt x="244" y="118"/>
                    <a:pt x="244" y="118"/>
                  </a:cubicBezTo>
                  <a:cubicBezTo>
                    <a:pt x="244" y="80"/>
                    <a:pt x="234" y="51"/>
                    <a:pt x="213" y="30"/>
                  </a:cubicBezTo>
                  <a:moveTo>
                    <a:pt x="90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9" y="64"/>
                    <a:pt x="118" y="61"/>
                    <a:pt x="128" y="61"/>
                  </a:cubicBezTo>
                  <a:cubicBezTo>
                    <a:pt x="139" y="61"/>
                    <a:pt x="148" y="64"/>
                    <a:pt x="155" y="72"/>
                  </a:cubicBezTo>
                  <a:cubicBezTo>
                    <a:pt x="161" y="79"/>
                    <a:pt x="165" y="89"/>
                    <a:pt x="165" y="102"/>
                  </a:cubicBezTo>
                  <a:lnTo>
                    <a:pt x="90" y="10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72" name="Google Shape;72;p6"/>
            <p:cNvSpPr/>
            <p:nvPr/>
          </p:nvSpPr>
          <p:spPr>
            <a:xfrm>
              <a:off x="668338" y="479426"/>
              <a:ext cx="209550" cy="231775"/>
            </a:xfrm>
            <a:custGeom>
              <a:avLst/>
              <a:gdLst/>
              <a:ahLst/>
              <a:cxnLst/>
              <a:rect l="l" t="t" r="r" b="b"/>
              <a:pathLst>
                <a:path w="243" h="267" extrusionOk="0">
                  <a:moveTo>
                    <a:pt x="212" y="30"/>
                  </a:moveTo>
                  <a:cubicBezTo>
                    <a:pt x="191" y="10"/>
                    <a:pt x="162" y="0"/>
                    <a:pt x="124" y="0"/>
                  </a:cubicBezTo>
                  <a:cubicBezTo>
                    <a:pt x="84" y="0"/>
                    <a:pt x="53" y="12"/>
                    <a:pt x="32" y="35"/>
                  </a:cubicBezTo>
                  <a:cubicBezTo>
                    <a:pt x="10" y="58"/>
                    <a:pt x="0" y="92"/>
                    <a:pt x="0" y="135"/>
                  </a:cubicBezTo>
                  <a:cubicBezTo>
                    <a:pt x="0" y="178"/>
                    <a:pt x="11" y="210"/>
                    <a:pt x="35" y="233"/>
                  </a:cubicBezTo>
                  <a:cubicBezTo>
                    <a:pt x="58" y="256"/>
                    <a:pt x="90" y="267"/>
                    <a:pt x="132" y="267"/>
                  </a:cubicBezTo>
                  <a:cubicBezTo>
                    <a:pt x="153" y="267"/>
                    <a:pt x="170" y="266"/>
                    <a:pt x="184" y="263"/>
                  </a:cubicBezTo>
                  <a:cubicBezTo>
                    <a:pt x="199" y="261"/>
                    <a:pt x="213" y="256"/>
                    <a:pt x="227" y="249"/>
                  </a:cubicBezTo>
                  <a:cubicBezTo>
                    <a:pt x="213" y="190"/>
                    <a:pt x="213" y="190"/>
                    <a:pt x="213" y="190"/>
                  </a:cubicBezTo>
                  <a:cubicBezTo>
                    <a:pt x="203" y="194"/>
                    <a:pt x="194" y="197"/>
                    <a:pt x="185" y="200"/>
                  </a:cubicBezTo>
                  <a:cubicBezTo>
                    <a:pt x="172" y="202"/>
                    <a:pt x="158" y="204"/>
                    <a:pt x="143" y="204"/>
                  </a:cubicBezTo>
                  <a:cubicBezTo>
                    <a:pt x="126" y="204"/>
                    <a:pt x="113" y="200"/>
                    <a:pt x="103" y="192"/>
                  </a:cubicBezTo>
                  <a:cubicBezTo>
                    <a:pt x="93" y="183"/>
                    <a:pt x="88" y="172"/>
                    <a:pt x="88" y="158"/>
                  </a:cubicBezTo>
                  <a:cubicBezTo>
                    <a:pt x="243" y="158"/>
                    <a:pt x="243" y="158"/>
                    <a:pt x="243" y="158"/>
                  </a:cubicBezTo>
                  <a:cubicBezTo>
                    <a:pt x="243" y="118"/>
                    <a:pt x="243" y="118"/>
                    <a:pt x="243" y="118"/>
                  </a:cubicBezTo>
                  <a:cubicBezTo>
                    <a:pt x="243" y="80"/>
                    <a:pt x="233" y="51"/>
                    <a:pt x="212" y="30"/>
                  </a:cubicBezTo>
                  <a:moveTo>
                    <a:pt x="89" y="102"/>
                  </a:moveTo>
                  <a:cubicBezTo>
                    <a:pt x="91" y="87"/>
                    <a:pt x="95" y="77"/>
                    <a:pt x="102" y="70"/>
                  </a:cubicBezTo>
                  <a:cubicBezTo>
                    <a:pt x="108" y="64"/>
                    <a:pt x="117" y="61"/>
                    <a:pt x="127" y="61"/>
                  </a:cubicBezTo>
                  <a:cubicBezTo>
                    <a:pt x="138" y="61"/>
                    <a:pt x="147" y="64"/>
                    <a:pt x="154" y="72"/>
                  </a:cubicBezTo>
                  <a:cubicBezTo>
                    <a:pt x="160" y="79"/>
                    <a:pt x="164" y="89"/>
                    <a:pt x="164" y="102"/>
                  </a:cubicBezTo>
                  <a:lnTo>
                    <a:pt x="89" y="102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6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pic>
        <p:nvPicPr>
          <p:cNvPr id="73" name="Google Shape;73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637128" y="5818829"/>
            <a:ext cx="1226681" cy="842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6" descr="C:\Users\ldoumbouya\Downloads\58f03df9a9c128000cd723a9_BW_lo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68712" y="1001713"/>
            <a:ext cx="4854575" cy="4854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5325" y="1001713"/>
            <a:ext cx="942340" cy="40449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450934" y="118900"/>
            <a:ext cx="1412875" cy="10452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408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 - Deloitte green">
  <p:cSld name="Divider - Deloitte green">
    <p:bg>
      <p:bgPr>
        <a:solidFill>
          <a:schemeClr val="accen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7"/>
          <p:cNvSpPr txBox="1">
            <a:spLocks noGrp="1"/>
          </p:cNvSpPr>
          <p:nvPr>
            <p:ph type="title"/>
          </p:nvPr>
        </p:nvSpPr>
        <p:spPr>
          <a:xfrm>
            <a:off x="469900" y="1700213"/>
            <a:ext cx="10418233" cy="1592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50"/>
              <a:buFont typeface="Verdana"/>
              <a:buNone/>
              <a:defRPr sz="385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7"/>
          <p:cNvSpPr txBox="1">
            <a:spLocks noGrp="1"/>
          </p:cNvSpPr>
          <p:nvPr>
            <p:ph type="body" idx="1"/>
          </p:nvPr>
        </p:nvSpPr>
        <p:spPr>
          <a:xfrm>
            <a:off x="469899" y="3423545"/>
            <a:ext cx="10418235" cy="1566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50"/>
              <a:buNone/>
              <a:defRPr sz="385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 sz="2667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333"/>
              </a:spcBef>
              <a:spcAft>
                <a:spcPts val="1333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0" name="Google Shape;80;p7"/>
          <p:cNvSpPr txBox="1"/>
          <p:nvPr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"/>
              <a:buFont typeface="Arial"/>
              <a:buNone/>
            </a:pPr>
            <a:fld id="{00000000-1234-1234-1234-123412341234}" type="slidenum">
              <a:rPr lang="fr-BE" sz="65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65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1" name="Google Shape;81;p7"/>
          <p:cNvSpPr txBox="1"/>
          <p:nvPr/>
        </p:nvSpPr>
        <p:spPr>
          <a:xfrm>
            <a:off x="6517565" y="6476999"/>
            <a:ext cx="4896560" cy="100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"/>
              <a:buFont typeface="Arial"/>
              <a:buNone/>
            </a:pPr>
            <a:r>
              <a:rPr lang="fr-BE" sz="65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Study on up-take of emerging technologies in public procurement </a:t>
            </a:r>
            <a:endParaRPr/>
          </a:p>
        </p:txBody>
      </p:sp>
      <p:sp>
        <p:nvSpPr>
          <p:cNvPr id="82" name="Google Shape;82;p7"/>
          <p:cNvSpPr txBox="1"/>
          <p:nvPr/>
        </p:nvSpPr>
        <p:spPr>
          <a:xfrm>
            <a:off x="469900" y="6477000"/>
            <a:ext cx="5355167" cy="100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"/>
              <a:buFont typeface="Arial"/>
              <a:buNone/>
            </a:pPr>
            <a:r>
              <a:rPr lang="fr-BE" sz="65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© 2019 Deloitte Belgium</a:t>
            </a:r>
            <a:endParaRPr/>
          </a:p>
        </p:txBody>
      </p:sp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 - Deloitte dark green">
  <p:cSld name="Divider - Deloitte dark green">
    <p:bg>
      <p:bgPr>
        <a:solidFill>
          <a:schemeClr val="accent2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8"/>
          <p:cNvSpPr txBox="1">
            <a:spLocks noGrp="1"/>
          </p:cNvSpPr>
          <p:nvPr>
            <p:ph type="title"/>
          </p:nvPr>
        </p:nvSpPr>
        <p:spPr>
          <a:xfrm>
            <a:off x="469900" y="1705668"/>
            <a:ext cx="10418233" cy="1592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50"/>
              <a:buFont typeface="Verdana"/>
              <a:buNone/>
              <a:defRPr sz="385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8"/>
          <p:cNvSpPr txBox="1">
            <a:spLocks noGrp="1"/>
          </p:cNvSpPr>
          <p:nvPr>
            <p:ph type="body" idx="1"/>
          </p:nvPr>
        </p:nvSpPr>
        <p:spPr>
          <a:xfrm>
            <a:off x="469900" y="3429000"/>
            <a:ext cx="10418233" cy="1566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50"/>
              <a:buNone/>
              <a:defRPr sz="385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 sz="2667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333"/>
              </a:spcBef>
              <a:spcAft>
                <a:spcPts val="1333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6" name="Google Shape;86;p8"/>
          <p:cNvSpPr txBox="1"/>
          <p:nvPr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"/>
              <a:buFont typeface="Arial"/>
              <a:buNone/>
            </a:pPr>
            <a:fld id="{00000000-1234-1234-1234-123412341234}" type="slidenum">
              <a:rPr lang="fr-BE" sz="65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65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87" name="Google Shape;87;p8"/>
          <p:cNvSpPr txBox="1"/>
          <p:nvPr/>
        </p:nvSpPr>
        <p:spPr>
          <a:xfrm>
            <a:off x="6517565" y="6476999"/>
            <a:ext cx="4896560" cy="100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"/>
              <a:buFont typeface="Arial"/>
              <a:buNone/>
            </a:pPr>
            <a:r>
              <a:rPr lang="fr-BE" sz="65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Study on up-take of emerging technologies in public procurement </a:t>
            </a:r>
            <a:endParaRPr/>
          </a:p>
        </p:txBody>
      </p:sp>
      <p:sp>
        <p:nvSpPr>
          <p:cNvPr id="88" name="Google Shape;88;p8"/>
          <p:cNvSpPr txBox="1"/>
          <p:nvPr/>
        </p:nvSpPr>
        <p:spPr>
          <a:xfrm>
            <a:off x="469900" y="6477000"/>
            <a:ext cx="5355167" cy="100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"/>
              <a:buFont typeface="Arial"/>
              <a:buNone/>
            </a:pPr>
            <a:r>
              <a:rPr lang="fr-BE" sz="65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© 2019 Deloitte Belgium</a:t>
            </a:r>
            <a:endParaRPr/>
          </a:p>
        </p:txBody>
      </p:sp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 - Deloitte blue">
  <p:cSld name="Divider - Deloitte blue">
    <p:bg>
      <p:bgPr>
        <a:solidFill>
          <a:schemeClr val="accent3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9"/>
          <p:cNvSpPr txBox="1">
            <a:spLocks noGrp="1"/>
          </p:cNvSpPr>
          <p:nvPr>
            <p:ph type="title"/>
          </p:nvPr>
        </p:nvSpPr>
        <p:spPr>
          <a:xfrm>
            <a:off x="469900" y="1705668"/>
            <a:ext cx="10418233" cy="1592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50"/>
              <a:buFont typeface="Verdana"/>
              <a:buNone/>
              <a:defRPr sz="385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9"/>
          <p:cNvSpPr txBox="1">
            <a:spLocks noGrp="1"/>
          </p:cNvSpPr>
          <p:nvPr>
            <p:ph type="body" idx="1"/>
          </p:nvPr>
        </p:nvSpPr>
        <p:spPr>
          <a:xfrm>
            <a:off x="469900" y="3429000"/>
            <a:ext cx="10418233" cy="1566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50"/>
              <a:buNone/>
              <a:defRPr sz="385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 sz="2667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333"/>
              </a:spcBef>
              <a:spcAft>
                <a:spcPts val="1333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2" name="Google Shape;92;p9"/>
          <p:cNvSpPr txBox="1"/>
          <p:nvPr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"/>
              <a:buFont typeface="Arial"/>
              <a:buNone/>
            </a:pPr>
            <a:fld id="{00000000-1234-1234-1234-123412341234}" type="slidenum">
              <a:rPr lang="fr-BE" sz="65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65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3" name="Google Shape;93;p9"/>
          <p:cNvSpPr txBox="1"/>
          <p:nvPr/>
        </p:nvSpPr>
        <p:spPr>
          <a:xfrm>
            <a:off x="6517565" y="6476999"/>
            <a:ext cx="4896560" cy="100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"/>
              <a:buFont typeface="Arial"/>
              <a:buNone/>
            </a:pPr>
            <a:r>
              <a:rPr lang="fr-BE" sz="65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Study on up-take of emerging technologies in public procurement</a:t>
            </a:r>
            <a:endParaRPr sz="65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4" name="Google Shape;94;p9"/>
          <p:cNvSpPr txBox="1"/>
          <p:nvPr/>
        </p:nvSpPr>
        <p:spPr>
          <a:xfrm>
            <a:off x="469900" y="6477000"/>
            <a:ext cx="5355167" cy="100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"/>
              <a:buFont typeface="Arial"/>
              <a:buNone/>
            </a:pPr>
            <a:r>
              <a:rPr lang="fr-BE" sz="65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© 2019 Deloitte Belgium</a:t>
            </a:r>
            <a:endParaRPr/>
          </a:p>
        </p:txBody>
      </p:sp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 - Deloitte dark blue">
  <p:cSld name="Divider - Deloitte dark blue">
    <p:bg>
      <p:bgPr>
        <a:solidFill>
          <a:schemeClr val="accent4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0"/>
          <p:cNvSpPr txBox="1">
            <a:spLocks noGrp="1"/>
          </p:cNvSpPr>
          <p:nvPr>
            <p:ph type="title"/>
          </p:nvPr>
        </p:nvSpPr>
        <p:spPr>
          <a:xfrm>
            <a:off x="469900" y="1705668"/>
            <a:ext cx="10418233" cy="1592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50"/>
              <a:buFont typeface="Verdana"/>
              <a:buNone/>
              <a:defRPr sz="385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0"/>
          <p:cNvSpPr txBox="1">
            <a:spLocks noGrp="1"/>
          </p:cNvSpPr>
          <p:nvPr>
            <p:ph type="body" idx="1"/>
          </p:nvPr>
        </p:nvSpPr>
        <p:spPr>
          <a:xfrm>
            <a:off x="469900" y="3429000"/>
            <a:ext cx="10418233" cy="1566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50"/>
              <a:buNone/>
              <a:defRPr sz="385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 sz="2667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333"/>
              </a:spcBef>
              <a:spcAft>
                <a:spcPts val="1333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10"/>
          <p:cNvSpPr txBox="1"/>
          <p:nvPr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"/>
              <a:buFont typeface="Arial"/>
              <a:buNone/>
            </a:pPr>
            <a:fld id="{00000000-1234-1234-1234-123412341234}" type="slidenum">
              <a:rPr lang="fr-BE" sz="65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65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99" name="Google Shape;99;p10"/>
          <p:cNvSpPr txBox="1"/>
          <p:nvPr/>
        </p:nvSpPr>
        <p:spPr>
          <a:xfrm>
            <a:off x="6517565" y="6476999"/>
            <a:ext cx="4896560" cy="100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"/>
              <a:buFont typeface="Arial"/>
              <a:buNone/>
            </a:pPr>
            <a:r>
              <a:rPr lang="fr-BE" sz="65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Study on up-take of emerging technologies in public procurement </a:t>
            </a:r>
            <a:endParaRPr/>
          </a:p>
        </p:txBody>
      </p:sp>
      <p:sp>
        <p:nvSpPr>
          <p:cNvPr id="100" name="Google Shape;100;p10"/>
          <p:cNvSpPr txBox="1"/>
          <p:nvPr/>
        </p:nvSpPr>
        <p:spPr>
          <a:xfrm>
            <a:off x="469900" y="6477000"/>
            <a:ext cx="5355167" cy="100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"/>
              <a:buFont typeface="Arial"/>
              <a:buNone/>
            </a:pPr>
            <a:r>
              <a:rPr lang="fr-BE" sz="65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© 2019 Deloitte Belgium</a:t>
            </a:r>
            <a:endParaRPr/>
          </a:p>
        </p:txBody>
      </p:sp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 - Deloitte black">
  <p:cSld name="Divider - Deloitte black">
    <p:bg>
      <p:bgPr>
        <a:solidFill>
          <a:schemeClr val="dk1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1"/>
          <p:cNvSpPr txBox="1">
            <a:spLocks noGrp="1"/>
          </p:cNvSpPr>
          <p:nvPr>
            <p:ph type="title"/>
          </p:nvPr>
        </p:nvSpPr>
        <p:spPr>
          <a:xfrm>
            <a:off x="469900" y="1705668"/>
            <a:ext cx="10418233" cy="1592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50"/>
              <a:buFont typeface="Verdana"/>
              <a:buNone/>
              <a:defRPr sz="385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1"/>
          <p:cNvSpPr txBox="1">
            <a:spLocks noGrp="1"/>
          </p:cNvSpPr>
          <p:nvPr>
            <p:ph type="body" idx="1"/>
          </p:nvPr>
        </p:nvSpPr>
        <p:spPr>
          <a:xfrm>
            <a:off x="469900" y="3429000"/>
            <a:ext cx="10418233" cy="1566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50"/>
              <a:buNone/>
              <a:defRPr sz="385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 sz="2667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333"/>
              </a:spcBef>
              <a:spcAft>
                <a:spcPts val="1333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11"/>
          <p:cNvSpPr txBox="1"/>
          <p:nvPr/>
        </p:nvSpPr>
        <p:spPr>
          <a:xfrm>
            <a:off x="11506995" y="6477004"/>
            <a:ext cx="307975" cy="100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"/>
              <a:buFont typeface="Arial"/>
              <a:buNone/>
            </a:pPr>
            <a:fld id="{00000000-1234-1234-1234-123412341234}" type="slidenum">
              <a:rPr lang="fr-BE" sz="65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65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5" name="Google Shape;105;p11"/>
          <p:cNvSpPr txBox="1"/>
          <p:nvPr/>
        </p:nvSpPr>
        <p:spPr>
          <a:xfrm>
            <a:off x="6517565" y="6476999"/>
            <a:ext cx="4896560" cy="100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"/>
              <a:buFont typeface="Arial"/>
              <a:buNone/>
            </a:pPr>
            <a:r>
              <a:rPr lang="fr-BE" sz="65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Study on up-take of emerging technologies in public procurement | Kick-Off Meeting</a:t>
            </a:r>
            <a:endParaRPr/>
          </a:p>
        </p:txBody>
      </p:sp>
      <p:sp>
        <p:nvSpPr>
          <p:cNvPr id="106" name="Google Shape;106;p11"/>
          <p:cNvSpPr txBox="1"/>
          <p:nvPr/>
        </p:nvSpPr>
        <p:spPr>
          <a:xfrm>
            <a:off x="469900" y="6477000"/>
            <a:ext cx="5355167" cy="100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"/>
              <a:buFont typeface="Arial"/>
              <a:buNone/>
            </a:pPr>
            <a:r>
              <a:rPr lang="fr-BE" sz="65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© 2019 Deloitte Belgium</a:t>
            </a:r>
            <a:endParaRPr/>
          </a:p>
        </p:txBody>
      </p:sp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- Deloitte white">
  <p:cSld name="Divider - Deloitte white">
    <p:bg>
      <p:bgPr>
        <a:solidFill>
          <a:schemeClr val="lt1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2"/>
          <p:cNvSpPr txBox="1">
            <a:spLocks noGrp="1"/>
          </p:cNvSpPr>
          <p:nvPr>
            <p:ph type="title"/>
          </p:nvPr>
        </p:nvSpPr>
        <p:spPr>
          <a:xfrm>
            <a:off x="469901" y="1705668"/>
            <a:ext cx="10418233" cy="1592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lv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50"/>
              <a:buFont typeface="Verdana"/>
              <a:buNone/>
              <a:defRPr sz="385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2"/>
          <p:cNvSpPr txBox="1">
            <a:spLocks noGrp="1"/>
          </p:cNvSpPr>
          <p:nvPr>
            <p:ph type="body" idx="1"/>
          </p:nvPr>
        </p:nvSpPr>
        <p:spPr>
          <a:xfrm>
            <a:off x="469900" y="3429000"/>
            <a:ext cx="10541000" cy="1566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50"/>
              <a:buNone/>
              <a:defRPr sz="385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2667"/>
              <a:buNone/>
              <a:defRPr sz="2667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333"/>
              </a:spcBef>
              <a:spcAft>
                <a:spcPts val="0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333"/>
              </a:spcBef>
              <a:spcAft>
                <a:spcPts val="1333"/>
              </a:spcAft>
              <a:buClr>
                <a:srgbClr val="888888"/>
              </a:buClr>
              <a:buSzPts val="2133"/>
              <a:buNone/>
              <a:defRPr sz="213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0" name="Google Shape;110;p12"/>
          <p:cNvSpPr txBox="1"/>
          <p:nvPr/>
        </p:nvSpPr>
        <p:spPr>
          <a:xfrm>
            <a:off x="6517565" y="6476999"/>
            <a:ext cx="4896560" cy="100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Arial"/>
              <a:buNone/>
            </a:pPr>
            <a:r>
              <a:rPr lang="fr-BE" sz="65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Study on up-take of emerging technologies in public procurement </a:t>
            </a:r>
            <a:endParaRPr/>
          </a:p>
        </p:txBody>
      </p:sp>
      <p:sp>
        <p:nvSpPr>
          <p:cNvPr id="111" name="Google Shape;111;p12"/>
          <p:cNvSpPr txBox="1"/>
          <p:nvPr/>
        </p:nvSpPr>
        <p:spPr>
          <a:xfrm>
            <a:off x="469900" y="6477000"/>
            <a:ext cx="5355167" cy="100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Arial"/>
              <a:buNone/>
            </a:pPr>
            <a:r>
              <a:rPr lang="fr-BE" sz="65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© 2019 Deloitte Belgium</a:t>
            </a:r>
            <a:endParaRPr/>
          </a:p>
        </p:txBody>
      </p:sp>
    </p:spTree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ey statement dark green">
  <p:cSld name="Key statement dark green">
    <p:bg>
      <p:bgPr>
        <a:solidFill>
          <a:schemeClr val="accent2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3"/>
          <p:cNvSpPr txBox="1">
            <a:spLocks noGrp="1"/>
          </p:cNvSpPr>
          <p:nvPr>
            <p:ph type="body" idx="1"/>
          </p:nvPr>
        </p:nvSpPr>
        <p:spPr>
          <a:xfrm>
            <a:off x="480484" y="1590675"/>
            <a:ext cx="9029604" cy="4708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48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lt2"/>
              </a:buClr>
              <a:buSzPts val="4000"/>
              <a:buNone/>
              <a:defRPr sz="4000">
                <a:solidFill>
                  <a:schemeClr val="lt2"/>
                </a:solidFill>
              </a:defRPr>
            </a:lvl2pPr>
            <a:lvl3pPr marL="1371600" lvl="2" indent="-482600" algn="l">
              <a:spcBef>
                <a:spcPts val="1333"/>
              </a:spcBef>
              <a:spcAft>
                <a:spcPts val="0"/>
              </a:spcAft>
              <a:buClr>
                <a:schemeClr val="lt2"/>
              </a:buClr>
              <a:buSzPts val="4000"/>
              <a:buChar char="•"/>
              <a:defRPr sz="4000">
                <a:solidFill>
                  <a:schemeClr val="lt2"/>
                </a:solidFill>
              </a:defRPr>
            </a:lvl3pPr>
            <a:lvl4pPr marL="1828800" lvl="3" indent="-482600" algn="l">
              <a:spcBef>
                <a:spcPts val="1333"/>
              </a:spcBef>
              <a:spcAft>
                <a:spcPts val="0"/>
              </a:spcAft>
              <a:buClr>
                <a:schemeClr val="lt2"/>
              </a:buClr>
              <a:buSzPts val="4000"/>
              <a:buChar char="−"/>
              <a:defRPr sz="4000">
                <a:solidFill>
                  <a:schemeClr val="lt2"/>
                </a:solidFill>
              </a:defRPr>
            </a:lvl4pPr>
            <a:lvl5pPr marL="2286000" lvl="4" indent="-482600" algn="l">
              <a:spcBef>
                <a:spcPts val="1333"/>
              </a:spcBef>
              <a:spcAft>
                <a:spcPts val="0"/>
              </a:spcAft>
              <a:buClr>
                <a:schemeClr val="lt2"/>
              </a:buClr>
              <a:buSzPts val="4000"/>
              <a:buChar char="−"/>
              <a:defRPr sz="4000">
                <a:solidFill>
                  <a:schemeClr val="lt2"/>
                </a:solidFill>
              </a:defRPr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114" name="Google Shape;114;p13"/>
          <p:cNvSpPr txBox="1"/>
          <p:nvPr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"/>
              <a:buFont typeface="Arial"/>
              <a:buNone/>
            </a:pPr>
            <a:fld id="{00000000-1234-1234-1234-123412341234}" type="slidenum">
              <a:rPr lang="fr-BE" sz="65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65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5" name="Google Shape;115;p13"/>
          <p:cNvSpPr txBox="1"/>
          <p:nvPr/>
        </p:nvSpPr>
        <p:spPr>
          <a:xfrm>
            <a:off x="6517565" y="6476999"/>
            <a:ext cx="4896560" cy="100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"/>
              <a:buFont typeface="Arial"/>
              <a:buNone/>
            </a:pPr>
            <a:r>
              <a:rPr lang="fr-BE" sz="65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Study on up-take of emerging technologies in public procurement | Kick-Off Meeting</a:t>
            </a:r>
            <a:endParaRPr/>
          </a:p>
        </p:txBody>
      </p:sp>
      <p:sp>
        <p:nvSpPr>
          <p:cNvPr id="116" name="Google Shape;116;p13"/>
          <p:cNvSpPr txBox="1"/>
          <p:nvPr/>
        </p:nvSpPr>
        <p:spPr>
          <a:xfrm>
            <a:off x="469900" y="6477000"/>
            <a:ext cx="5355167" cy="100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"/>
              <a:buFont typeface="Arial"/>
              <a:buNone/>
            </a:pPr>
            <a:r>
              <a:rPr lang="fr-BE" sz="65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© 2019 Deloitte Belgium</a:t>
            </a:r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ey statement dark blue">
  <p:cSld name="Key statement dark blue">
    <p:bg>
      <p:bgPr>
        <a:solidFill>
          <a:schemeClr val="accent4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4"/>
          <p:cNvSpPr txBox="1">
            <a:spLocks noGrp="1"/>
          </p:cNvSpPr>
          <p:nvPr>
            <p:ph type="body" idx="1"/>
          </p:nvPr>
        </p:nvSpPr>
        <p:spPr>
          <a:xfrm>
            <a:off x="480484" y="1590675"/>
            <a:ext cx="9029604" cy="4708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48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lt2"/>
              </a:buClr>
              <a:buSzPts val="4000"/>
              <a:buNone/>
              <a:defRPr sz="4000">
                <a:solidFill>
                  <a:schemeClr val="lt2"/>
                </a:solidFill>
              </a:defRPr>
            </a:lvl2pPr>
            <a:lvl3pPr marL="1371600" lvl="2" indent="-482600" algn="l">
              <a:spcBef>
                <a:spcPts val="1333"/>
              </a:spcBef>
              <a:spcAft>
                <a:spcPts val="0"/>
              </a:spcAft>
              <a:buClr>
                <a:schemeClr val="lt2"/>
              </a:buClr>
              <a:buSzPts val="4000"/>
              <a:buChar char="•"/>
              <a:defRPr sz="4000">
                <a:solidFill>
                  <a:schemeClr val="lt2"/>
                </a:solidFill>
              </a:defRPr>
            </a:lvl3pPr>
            <a:lvl4pPr marL="1828800" lvl="3" indent="-482600" algn="l">
              <a:spcBef>
                <a:spcPts val="1333"/>
              </a:spcBef>
              <a:spcAft>
                <a:spcPts val="0"/>
              </a:spcAft>
              <a:buClr>
                <a:schemeClr val="lt2"/>
              </a:buClr>
              <a:buSzPts val="4000"/>
              <a:buChar char="−"/>
              <a:defRPr sz="4000">
                <a:solidFill>
                  <a:schemeClr val="lt2"/>
                </a:solidFill>
              </a:defRPr>
            </a:lvl4pPr>
            <a:lvl5pPr marL="2286000" lvl="4" indent="-482600" algn="l">
              <a:spcBef>
                <a:spcPts val="1333"/>
              </a:spcBef>
              <a:spcAft>
                <a:spcPts val="0"/>
              </a:spcAft>
              <a:buClr>
                <a:schemeClr val="lt2"/>
              </a:buClr>
              <a:buSzPts val="4000"/>
              <a:buChar char="−"/>
              <a:defRPr sz="4000">
                <a:solidFill>
                  <a:schemeClr val="lt2"/>
                </a:solidFill>
              </a:defRPr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119" name="Google Shape;119;p14"/>
          <p:cNvSpPr txBox="1"/>
          <p:nvPr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"/>
              <a:buFont typeface="Arial"/>
              <a:buNone/>
            </a:pPr>
            <a:fld id="{00000000-1234-1234-1234-123412341234}" type="slidenum">
              <a:rPr lang="fr-BE" sz="65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65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0" name="Google Shape;120;p14"/>
          <p:cNvSpPr txBox="1"/>
          <p:nvPr/>
        </p:nvSpPr>
        <p:spPr>
          <a:xfrm>
            <a:off x="6517565" y="6476999"/>
            <a:ext cx="4896560" cy="100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"/>
              <a:buFont typeface="Arial"/>
              <a:buNone/>
            </a:pPr>
            <a:r>
              <a:rPr lang="fr-BE" sz="65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Study on up-take of emerging technologies in public procurement | Kick-Off Meeting</a:t>
            </a:r>
            <a:endParaRPr/>
          </a:p>
        </p:txBody>
      </p:sp>
      <p:sp>
        <p:nvSpPr>
          <p:cNvPr id="121" name="Google Shape;121;p14"/>
          <p:cNvSpPr txBox="1"/>
          <p:nvPr/>
        </p:nvSpPr>
        <p:spPr>
          <a:xfrm>
            <a:off x="469900" y="6477000"/>
            <a:ext cx="5355167" cy="100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"/>
              <a:buFont typeface="Arial"/>
              <a:buNone/>
            </a:pPr>
            <a:r>
              <a:rPr lang="fr-BE" sz="65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© 2019 Deloitte Belgium</a:t>
            </a:r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ey statement teal">
  <p:cSld name="Key statement teal">
    <p:bg>
      <p:bgPr>
        <a:solidFill>
          <a:schemeClr val="accent5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5"/>
          <p:cNvSpPr txBox="1">
            <a:spLocks noGrp="1"/>
          </p:cNvSpPr>
          <p:nvPr>
            <p:ph type="body" idx="1"/>
          </p:nvPr>
        </p:nvSpPr>
        <p:spPr>
          <a:xfrm>
            <a:off x="480484" y="1590675"/>
            <a:ext cx="9029604" cy="4708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48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lt2"/>
              </a:buClr>
              <a:buSzPts val="4000"/>
              <a:buNone/>
              <a:defRPr sz="4000">
                <a:solidFill>
                  <a:schemeClr val="lt2"/>
                </a:solidFill>
              </a:defRPr>
            </a:lvl2pPr>
            <a:lvl3pPr marL="1371600" lvl="2" indent="-482600" algn="l">
              <a:spcBef>
                <a:spcPts val="1333"/>
              </a:spcBef>
              <a:spcAft>
                <a:spcPts val="0"/>
              </a:spcAft>
              <a:buClr>
                <a:schemeClr val="lt2"/>
              </a:buClr>
              <a:buSzPts val="4000"/>
              <a:buChar char="•"/>
              <a:defRPr sz="4000">
                <a:solidFill>
                  <a:schemeClr val="lt2"/>
                </a:solidFill>
              </a:defRPr>
            </a:lvl3pPr>
            <a:lvl4pPr marL="1828800" lvl="3" indent="-482600" algn="l">
              <a:spcBef>
                <a:spcPts val="1333"/>
              </a:spcBef>
              <a:spcAft>
                <a:spcPts val="0"/>
              </a:spcAft>
              <a:buClr>
                <a:schemeClr val="lt2"/>
              </a:buClr>
              <a:buSzPts val="4000"/>
              <a:buChar char="−"/>
              <a:defRPr sz="4000">
                <a:solidFill>
                  <a:schemeClr val="lt2"/>
                </a:solidFill>
              </a:defRPr>
            </a:lvl4pPr>
            <a:lvl5pPr marL="2286000" lvl="4" indent="-482600" algn="l">
              <a:spcBef>
                <a:spcPts val="1333"/>
              </a:spcBef>
              <a:spcAft>
                <a:spcPts val="0"/>
              </a:spcAft>
              <a:buClr>
                <a:schemeClr val="lt2"/>
              </a:buClr>
              <a:buSzPts val="4000"/>
              <a:buChar char="−"/>
              <a:defRPr sz="4000">
                <a:solidFill>
                  <a:schemeClr val="lt2"/>
                </a:solidFill>
              </a:defRPr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124" name="Google Shape;124;p15"/>
          <p:cNvSpPr txBox="1"/>
          <p:nvPr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"/>
              <a:buFont typeface="Arial"/>
              <a:buNone/>
            </a:pPr>
            <a:fld id="{00000000-1234-1234-1234-123412341234}" type="slidenum">
              <a:rPr lang="fr-BE" sz="65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65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5" name="Google Shape;125;p15"/>
          <p:cNvSpPr txBox="1"/>
          <p:nvPr/>
        </p:nvSpPr>
        <p:spPr>
          <a:xfrm>
            <a:off x="6517565" y="6476999"/>
            <a:ext cx="4896560" cy="100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"/>
              <a:buFont typeface="Arial"/>
              <a:buNone/>
            </a:pPr>
            <a:r>
              <a:rPr lang="fr-BE" sz="65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Study on up-take of emerging technologies in public procurement | Kick-Off Meeting</a:t>
            </a:r>
            <a:endParaRPr/>
          </a:p>
        </p:txBody>
      </p:sp>
      <p:sp>
        <p:nvSpPr>
          <p:cNvPr id="126" name="Google Shape;126;p15"/>
          <p:cNvSpPr txBox="1"/>
          <p:nvPr/>
        </p:nvSpPr>
        <p:spPr>
          <a:xfrm>
            <a:off x="469900" y="6477000"/>
            <a:ext cx="5355167" cy="100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"/>
              <a:buFont typeface="Arial"/>
              <a:buNone/>
            </a:pPr>
            <a:r>
              <a:rPr lang="fr-BE" sz="65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© 2019 Deloitte Belgium</a:t>
            </a:r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ey statement black">
  <p:cSld name="Key statement black">
    <p:bg>
      <p:bgPr>
        <a:solidFill>
          <a:schemeClr val="dk1"/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6"/>
          <p:cNvSpPr txBox="1">
            <a:spLocks noGrp="1"/>
          </p:cNvSpPr>
          <p:nvPr>
            <p:ph type="body" idx="1"/>
          </p:nvPr>
        </p:nvSpPr>
        <p:spPr>
          <a:xfrm>
            <a:off x="480484" y="1590675"/>
            <a:ext cx="9029604" cy="4708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48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lt2"/>
              </a:buClr>
              <a:buSzPts val="4000"/>
              <a:buNone/>
              <a:defRPr sz="4000">
                <a:solidFill>
                  <a:schemeClr val="lt2"/>
                </a:solidFill>
              </a:defRPr>
            </a:lvl2pPr>
            <a:lvl3pPr marL="1371600" lvl="2" indent="-482600" algn="l">
              <a:spcBef>
                <a:spcPts val="1333"/>
              </a:spcBef>
              <a:spcAft>
                <a:spcPts val="0"/>
              </a:spcAft>
              <a:buClr>
                <a:schemeClr val="lt2"/>
              </a:buClr>
              <a:buSzPts val="4000"/>
              <a:buChar char="•"/>
              <a:defRPr sz="4000">
                <a:solidFill>
                  <a:schemeClr val="lt2"/>
                </a:solidFill>
              </a:defRPr>
            </a:lvl3pPr>
            <a:lvl4pPr marL="1828800" lvl="3" indent="-482600" algn="l">
              <a:spcBef>
                <a:spcPts val="1333"/>
              </a:spcBef>
              <a:spcAft>
                <a:spcPts val="0"/>
              </a:spcAft>
              <a:buClr>
                <a:schemeClr val="lt2"/>
              </a:buClr>
              <a:buSzPts val="4000"/>
              <a:buChar char="−"/>
              <a:defRPr sz="4000">
                <a:solidFill>
                  <a:schemeClr val="lt2"/>
                </a:solidFill>
              </a:defRPr>
            </a:lvl4pPr>
            <a:lvl5pPr marL="2286000" lvl="4" indent="-482600" algn="l">
              <a:spcBef>
                <a:spcPts val="1333"/>
              </a:spcBef>
              <a:spcAft>
                <a:spcPts val="0"/>
              </a:spcAft>
              <a:buClr>
                <a:schemeClr val="lt2"/>
              </a:buClr>
              <a:buSzPts val="4000"/>
              <a:buChar char="−"/>
              <a:defRPr sz="4000">
                <a:solidFill>
                  <a:schemeClr val="lt2"/>
                </a:solidFill>
              </a:defRPr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129" name="Google Shape;129;p16"/>
          <p:cNvSpPr txBox="1"/>
          <p:nvPr/>
        </p:nvSpPr>
        <p:spPr>
          <a:xfrm>
            <a:off x="6517565" y="6476999"/>
            <a:ext cx="4896560" cy="100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"/>
              <a:buFont typeface="Arial"/>
              <a:buNone/>
            </a:pPr>
            <a:r>
              <a:rPr lang="fr-BE" sz="65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Study on up-take of emerging technologies in public procurement </a:t>
            </a:r>
            <a:endParaRPr/>
          </a:p>
        </p:txBody>
      </p:sp>
      <p:sp>
        <p:nvSpPr>
          <p:cNvPr id="130" name="Google Shape;130;p16"/>
          <p:cNvSpPr txBox="1"/>
          <p:nvPr/>
        </p:nvSpPr>
        <p:spPr>
          <a:xfrm>
            <a:off x="469900" y="6477000"/>
            <a:ext cx="5355167" cy="100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"/>
              <a:buFont typeface="Arial"/>
              <a:buNone/>
            </a:pPr>
            <a:r>
              <a:rPr lang="fr-BE" sz="65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© 2019 Deloitte Belgium</a:t>
            </a:r>
            <a:endParaRPr/>
          </a:p>
        </p:txBody>
      </p:sp>
      <p:sp>
        <p:nvSpPr>
          <p:cNvPr id="131" name="Google Shape;131;p16"/>
          <p:cNvSpPr txBox="1"/>
          <p:nvPr/>
        </p:nvSpPr>
        <p:spPr>
          <a:xfrm>
            <a:off x="11414125" y="6477000"/>
            <a:ext cx="307975" cy="100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"/>
              <a:buFont typeface="Arial"/>
              <a:buNone/>
            </a:pPr>
            <a:fld id="{00000000-1234-1234-1234-123412341234}" type="slidenum">
              <a:rPr lang="fr-BE" sz="65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65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ey statement white">
  <p:cSld name="Key statement white">
    <p:bg>
      <p:bgPr>
        <a:solidFill>
          <a:schemeClr val="lt1"/>
        </a:solid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7"/>
          <p:cNvSpPr txBox="1">
            <a:spLocks noGrp="1"/>
          </p:cNvSpPr>
          <p:nvPr>
            <p:ph type="body" idx="1"/>
          </p:nvPr>
        </p:nvSpPr>
        <p:spPr>
          <a:xfrm>
            <a:off x="469900" y="1590675"/>
            <a:ext cx="9029604" cy="4708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48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lt2"/>
              </a:buClr>
              <a:buSzPts val="4000"/>
              <a:buNone/>
              <a:defRPr sz="4000">
                <a:solidFill>
                  <a:schemeClr val="lt2"/>
                </a:solidFill>
              </a:defRPr>
            </a:lvl2pPr>
            <a:lvl3pPr marL="1371600" lvl="2" indent="-482600" algn="l">
              <a:spcBef>
                <a:spcPts val="1333"/>
              </a:spcBef>
              <a:spcAft>
                <a:spcPts val="0"/>
              </a:spcAft>
              <a:buClr>
                <a:schemeClr val="lt2"/>
              </a:buClr>
              <a:buSzPts val="4000"/>
              <a:buChar char="•"/>
              <a:defRPr sz="4000">
                <a:solidFill>
                  <a:schemeClr val="lt2"/>
                </a:solidFill>
              </a:defRPr>
            </a:lvl3pPr>
            <a:lvl4pPr marL="1828800" lvl="3" indent="-482600" algn="l">
              <a:spcBef>
                <a:spcPts val="1333"/>
              </a:spcBef>
              <a:spcAft>
                <a:spcPts val="0"/>
              </a:spcAft>
              <a:buClr>
                <a:schemeClr val="lt2"/>
              </a:buClr>
              <a:buSzPts val="4000"/>
              <a:buChar char="−"/>
              <a:defRPr sz="4000">
                <a:solidFill>
                  <a:schemeClr val="lt2"/>
                </a:solidFill>
              </a:defRPr>
            </a:lvl4pPr>
            <a:lvl5pPr marL="2286000" lvl="4" indent="-482600" algn="l">
              <a:spcBef>
                <a:spcPts val="1333"/>
              </a:spcBef>
              <a:spcAft>
                <a:spcPts val="0"/>
              </a:spcAft>
              <a:buClr>
                <a:schemeClr val="lt2"/>
              </a:buClr>
              <a:buSzPts val="4000"/>
              <a:buChar char="−"/>
              <a:defRPr sz="4000">
                <a:solidFill>
                  <a:schemeClr val="lt2"/>
                </a:solidFill>
              </a:defRPr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s">
  <p:cSld name="Contents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8"/>
          <p:cNvSpPr txBox="1">
            <a:spLocks noGrp="1"/>
          </p:cNvSpPr>
          <p:nvPr>
            <p:ph type="body" idx="1"/>
          </p:nvPr>
        </p:nvSpPr>
        <p:spPr>
          <a:xfrm>
            <a:off x="469900" y="1665291"/>
            <a:ext cx="9348787" cy="4633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3pPr>
            <a:lvl4pPr marL="1828800" lvl="3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Char char="−"/>
              <a:defRPr/>
            </a:lvl4pPr>
            <a:lvl5pPr marL="2286000" lvl="4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Char char="−"/>
              <a:defRPr/>
            </a:lvl5pPr>
            <a:lvl6pPr marL="2743200" lvl="5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6pPr>
            <a:lvl7pPr marL="3200400" lvl="6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7pPr>
            <a:lvl8pPr marL="3657600" lvl="7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8pPr>
            <a:lvl9pPr marL="4114800" lvl="8" indent="-3302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Char char="−"/>
              <a:defRPr/>
            </a:lvl9pPr>
          </a:lstStyle>
          <a:p>
            <a:endParaRPr/>
          </a:p>
        </p:txBody>
      </p:sp>
      <p:sp>
        <p:nvSpPr>
          <p:cNvPr id="136" name="Google Shape;136;p18"/>
          <p:cNvSpPr txBox="1">
            <a:spLocks noGrp="1"/>
          </p:cNvSpPr>
          <p:nvPr>
            <p:ph type="body" idx="2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2000"/>
              <a:buNone/>
              <a:defRPr sz="2000" b="0">
                <a:solidFill>
                  <a:srgbClr val="575757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137" name="Google Shape;137;p18"/>
          <p:cNvSpPr txBox="1"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s with image">
  <p:cSld name="Contents with image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9"/>
          <p:cNvSpPr>
            <a:spLocks noGrp="1"/>
          </p:cNvSpPr>
          <p:nvPr>
            <p:ph type="pic" idx="2"/>
          </p:nvPr>
        </p:nvSpPr>
        <p:spPr>
          <a:xfrm>
            <a:off x="5604867" y="1700213"/>
            <a:ext cx="6117233" cy="4598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40" name="Google Shape;140;p19"/>
          <p:cNvSpPr txBox="1">
            <a:spLocks noGrp="1"/>
          </p:cNvSpPr>
          <p:nvPr>
            <p:ph type="body" idx="1"/>
          </p:nvPr>
        </p:nvSpPr>
        <p:spPr>
          <a:xfrm>
            <a:off x="469900" y="1665290"/>
            <a:ext cx="4333663" cy="463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3pPr>
            <a:lvl4pPr marL="1828800" lvl="3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Char char="−"/>
              <a:defRPr/>
            </a:lvl4pPr>
            <a:lvl5pPr marL="2286000" lvl="4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141" name="Google Shape;141;p19"/>
          <p:cNvSpPr txBox="1">
            <a:spLocks noGrp="1"/>
          </p:cNvSpPr>
          <p:nvPr>
            <p:ph type="body" idx="3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2000"/>
              <a:buNone/>
              <a:defRPr sz="2000" b="0">
                <a:solidFill>
                  <a:srgbClr val="575757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142" name="Google Shape;142;p19"/>
          <p:cNvSpPr txBox="1"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1 column text">
  <p:cSld name="Title &amp; 1 column text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0"/>
          <p:cNvSpPr txBox="1">
            <a:spLocks noGrp="1"/>
          </p:cNvSpPr>
          <p:nvPr>
            <p:ph type="body" idx="1"/>
          </p:nvPr>
        </p:nvSpPr>
        <p:spPr>
          <a:xfrm>
            <a:off x="469900" y="1665290"/>
            <a:ext cx="11252200" cy="463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145" name="Google Shape;145;p20"/>
          <p:cNvSpPr txBox="1">
            <a:spLocks noGrp="1"/>
          </p:cNvSpPr>
          <p:nvPr>
            <p:ph type="body" idx="2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2000"/>
              <a:buNone/>
              <a:defRPr sz="2000" b="0">
                <a:solidFill>
                  <a:srgbClr val="575757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146" name="Google Shape;146;p20"/>
          <p:cNvSpPr txBox="1"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 &amp; 1 column - large">
  <p:cSld name="Title, subtitle &amp; 1 column - large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1"/>
          <p:cNvSpPr txBox="1">
            <a:spLocks noGrp="1"/>
          </p:cNvSpPr>
          <p:nvPr>
            <p:ph type="body" idx="1"/>
          </p:nvPr>
        </p:nvSpPr>
        <p:spPr>
          <a:xfrm>
            <a:off x="469900" y="1676402"/>
            <a:ext cx="11252200" cy="4622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marL="1371600" lvl="2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marL="1828800" lvl="3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 sz="1600"/>
            </a:lvl4pPr>
            <a:lvl5pPr marL="2286000" lvl="4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 sz="1600"/>
            </a:lvl5pPr>
            <a:lvl6pPr marL="2743200" lvl="5" indent="-364045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133"/>
              <a:buChar char="−"/>
              <a:defRPr sz="2133"/>
            </a:lvl6pPr>
            <a:lvl7pPr marL="3200400" lvl="6" indent="-364045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133"/>
              <a:buChar char="−"/>
              <a:defRPr sz="2133"/>
            </a:lvl7pPr>
            <a:lvl8pPr marL="3657600" lvl="7" indent="-364045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133"/>
              <a:buChar char="−"/>
              <a:defRPr sz="2133"/>
            </a:lvl8pPr>
            <a:lvl9pPr marL="4114800" lvl="8" indent="-364045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2133"/>
              <a:buChar char="−"/>
              <a:defRPr sz="2133"/>
            </a:lvl9pPr>
          </a:lstStyle>
          <a:p>
            <a:endParaRPr/>
          </a:p>
        </p:txBody>
      </p:sp>
      <p:sp>
        <p:nvSpPr>
          <p:cNvPr id="149" name="Google Shape;149;p21"/>
          <p:cNvSpPr txBox="1">
            <a:spLocks noGrp="1"/>
          </p:cNvSpPr>
          <p:nvPr>
            <p:ph type="body" idx="2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2000"/>
              <a:buNone/>
              <a:defRPr sz="2000" b="0">
                <a:solidFill>
                  <a:srgbClr val="575757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150" name="Google Shape;150;p21"/>
          <p:cNvSpPr txBox="1"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 &amp; chart">
  <p:cSld name="Title, subtitle &amp; char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2"/>
          <p:cNvSpPr>
            <a:spLocks noGrp="1"/>
          </p:cNvSpPr>
          <p:nvPr>
            <p:ph type="chart" idx="2"/>
          </p:nvPr>
        </p:nvSpPr>
        <p:spPr>
          <a:xfrm>
            <a:off x="468000" y="2054581"/>
            <a:ext cx="11252200" cy="39282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53" name="Google Shape;153;p22"/>
          <p:cNvSpPr txBox="1">
            <a:spLocks noGrp="1"/>
          </p:cNvSpPr>
          <p:nvPr>
            <p:ph type="body" idx="1"/>
          </p:nvPr>
        </p:nvSpPr>
        <p:spPr>
          <a:xfrm>
            <a:off x="468000" y="1659816"/>
            <a:ext cx="11252200" cy="357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154" name="Google Shape;154;p22"/>
          <p:cNvSpPr txBox="1">
            <a:spLocks noGrp="1"/>
          </p:cNvSpPr>
          <p:nvPr>
            <p:ph type="body" idx="3"/>
          </p:nvPr>
        </p:nvSpPr>
        <p:spPr>
          <a:xfrm>
            <a:off x="468000" y="5982790"/>
            <a:ext cx="11252201" cy="31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155" name="Google Shape;155;p22"/>
          <p:cNvSpPr txBox="1">
            <a:spLocks noGrp="1"/>
          </p:cNvSpPr>
          <p:nvPr>
            <p:ph type="body" idx="4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2000"/>
              <a:buNone/>
              <a:defRPr sz="2000" b="0">
                <a:solidFill>
                  <a:srgbClr val="575757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156" name="Google Shape;156;p22"/>
          <p:cNvSpPr txBox="1"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hart">
  <p:cSld name="3 chart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3"/>
          <p:cNvSpPr>
            <a:spLocks noGrp="1"/>
          </p:cNvSpPr>
          <p:nvPr>
            <p:ph type="chart" idx="2"/>
          </p:nvPr>
        </p:nvSpPr>
        <p:spPr>
          <a:xfrm>
            <a:off x="468000" y="2051999"/>
            <a:ext cx="3600000" cy="3930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59" name="Google Shape;159;p23"/>
          <p:cNvSpPr txBox="1">
            <a:spLocks noGrp="1"/>
          </p:cNvSpPr>
          <p:nvPr>
            <p:ph type="body" idx="1"/>
          </p:nvPr>
        </p:nvSpPr>
        <p:spPr>
          <a:xfrm>
            <a:off x="468000" y="1665289"/>
            <a:ext cx="3600000" cy="392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160" name="Google Shape;160;p23"/>
          <p:cNvSpPr>
            <a:spLocks noGrp="1"/>
          </p:cNvSpPr>
          <p:nvPr>
            <p:ph type="chart" idx="3"/>
          </p:nvPr>
        </p:nvSpPr>
        <p:spPr>
          <a:xfrm>
            <a:off x="4296000" y="2051998"/>
            <a:ext cx="3600000" cy="3930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61" name="Google Shape;161;p23"/>
          <p:cNvSpPr txBox="1">
            <a:spLocks noGrp="1"/>
          </p:cNvSpPr>
          <p:nvPr>
            <p:ph type="body" idx="4"/>
          </p:nvPr>
        </p:nvSpPr>
        <p:spPr>
          <a:xfrm>
            <a:off x="4296003" y="1665288"/>
            <a:ext cx="3600000" cy="392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162" name="Google Shape;162;p23"/>
          <p:cNvSpPr>
            <a:spLocks noGrp="1"/>
          </p:cNvSpPr>
          <p:nvPr>
            <p:ph type="chart" idx="5"/>
          </p:nvPr>
        </p:nvSpPr>
        <p:spPr>
          <a:xfrm>
            <a:off x="8086960" y="2051999"/>
            <a:ext cx="3600000" cy="3930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63" name="Google Shape;163;p23"/>
          <p:cNvSpPr txBox="1">
            <a:spLocks noGrp="1"/>
          </p:cNvSpPr>
          <p:nvPr>
            <p:ph type="body" idx="6"/>
          </p:nvPr>
        </p:nvSpPr>
        <p:spPr>
          <a:xfrm>
            <a:off x="8086959" y="1659145"/>
            <a:ext cx="3600000" cy="398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164" name="Google Shape;164;p23"/>
          <p:cNvSpPr txBox="1">
            <a:spLocks noGrp="1"/>
          </p:cNvSpPr>
          <p:nvPr>
            <p:ph type="body" idx="7"/>
          </p:nvPr>
        </p:nvSpPr>
        <p:spPr>
          <a:xfrm>
            <a:off x="468000" y="5982790"/>
            <a:ext cx="11252201" cy="31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165" name="Google Shape;165;p23"/>
          <p:cNvSpPr txBox="1">
            <a:spLocks noGrp="1"/>
          </p:cNvSpPr>
          <p:nvPr>
            <p:ph type="body" idx="8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2000"/>
              <a:buNone/>
              <a:defRPr sz="2000" b="0">
                <a:solidFill>
                  <a:srgbClr val="575757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166" name="Google Shape;166;p23"/>
          <p:cNvSpPr txBox="1">
            <a:spLocks noGrp="1"/>
          </p:cNvSpPr>
          <p:nvPr>
            <p:ph type="title"/>
          </p:nvPr>
        </p:nvSpPr>
        <p:spPr>
          <a:xfrm>
            <a:off x="469900" y="402586"/>
            <a:ext cx="11252200" cy="33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columns of text">
  <p:cSld name="2 columns of text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4"/>
          <p:cNvSpPr txBox="1">
            <a:spLocks noGrp="1"/>
          </p:cNvSpPr>
          <p:nvPr>
            <p:ph type="body" idx="1"/>
          </p:nvPr>
        </p:nvSpPr>
        <p:spPr>
          <a:xfrm>
            <a:off x="468000" y="1665288"/>
            <a:ext cx="5328000" cy="4622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3pPr>
            <a:lvl4pPr marL="1828800" lvl="3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Char char="−"/>
              <a:defRPr/>
            </a:lvl4pPr>
            <a:lvl5pPr marL="2286000" lvl="4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169" name="Google Shape;169;p24"/>
          <p:cNvSpPr txBox="1">
            <a:spLocks noGrp="1"/>
          </p:cNvSpPr>
          <p:nvPr>
            <p:ph type="body" idx="2"/>
          </p:nvPr>
        </p:nvSpPr>
        <p:spPr>
          <a:xfrm>
            <a:off x="6394100" y="1656000"/>
            <a:ext cx="5328000" cy="4631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3pPr>
            <a:lvl4pPr marL="1828800" lvl="3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Char char="−"/>
              <a:defRPr/>
            </a:lvl4pPr>
            <a:lvl5pPr marL="2286000" lvl="4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170" name="Google Shape;170;p24"/>
          <p:cNvSpPr txBox="1">
            <a:spLocks noGrp="1"/>
          </p:cNvSpPr>
          <p:nvPr>
            <p:ph type="body" idx="3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2000"/>
              <a:buNone/>
              <a:defRPr sz="2000" b="0">
                <a:solidFill>
                  <a:srgbClr val="575757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171" name="Google Shape;171;p24"/>
          <p:cNvSpPr txBox="1"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columns - large">
  <p:cSld name="2 columns - large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5"/>
          <p:cNvSpPr txBox="1">
            <a:spLocks noGrp="1"/>
          </p:cNvSpPr>
          <p:nvPr>
            <p:ph type="body" idx="1"/>
          </p:nvPr>
        </p:nvSpPr>
        <p:spPr>
          <a:xfrm>
            <a:off x="469900" y="1665288"/>
            <a:ext cx="5328000" cy="463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marL="1371600" lvl="2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marL="1828800" lvl="3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 sz="1600"/>
            </a:lvl4pPr>
            <a:lvl5pPr marL="2286000" lvl="4" indent="-2921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000"/>
              <a:buChar char="−"/>
              <a:defRPr sz="1000"/>
            </a:lvl5pPr>
            <a:lvl6pPr marL="2743200" lvl="5" indent="-364045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133"/>
              <a:buChar char="−"/>
              <a:defRPr sz="2133"/>
            </a:lvl6pPr>
            <a:lvl7pPr marL="3200400" lvl="6" indent="-364045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133"/>
              <a:buChar char="−"/>
              <a:defRPr sz="2133"/>
            </a:lvl7pPr>
            <a:lvl8pPr marL="3657600" lvl="7" indent="-364045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133"/>
              <a:buChar char="−"/>
              <a:defRPr sz="2133"/>
            </a:lvl8pPr>
            <a:lvl9pPr marL="4114800" lvl="8" indent="-364045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2133"/>
              <a:buChar char="−"/>
              <a:defRPr sz="2133"/>
            </a:lvl9pPr>
          </a:lstStyle>
          <a:p>
            <a:endParaRPr/>
          </a:p>
        </p:txBody>
      </p:sp>
      <p:sp>
        <p:nvSpPr>
          <p:cNvPr id="174" name="Google Shape;174;p25"/>
          <p:cNvSpPr txBox="1">
            <a:spLocks noGrp="1"/>
          </p:cNvSpPr>
          <p:nvPr>
            <p:ph type="body" idx="2"/>
          </p:nvPr>
        </p:nvSpPr>
        <p:spPr>
          <a:xfrm>
            <a:off x="6394100" y="1665288"/>
            <a:ext cx="5328000" cy="463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2pPr>
            <a:lvl3pPr marL="1371600" lvl="2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marL="1828800" lvl="3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 sz="1600"/>
            </a:lvl4pPr>
            <a:lvl5pPr marL="2286000" lvl="4" indent="-2921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000"/>
              <a:buChar char="−"/>
              <a:defRPr sz="1000"/>
            </a:lvl5pPr>
            <a:lvl6pPr marL="2743200" lvl="5" indent="-364045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133"/>
              <a:buChar char="−"/>
              <a:defRPr sz="2133"/>
            </a:lvl6pPr>
            <a:lvl7pPr marL="3200400" lvl="6" indent="-364045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133"/>
              <a:buChar char="−"/>
              <a:defRPr sz="2133"/>
            </a:lvl7pPr>
            <a:lvl8pPr marL="3657600" lvl="7" indent="-364045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2133"/>
              <a:buChar char="−"/>
              <a:defRPr sz="2133"/>
            </a:lvl8pPr>
            <a:lvl9pPr marL="4114800" lvl="8" indent="-364045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2133"/>
              <a:buChar char="−"/>
              <a:defRPr sz="2133"/>
            </a:lvl9pPr>
          </a:lstStyle>
          <a:p>
            <a:endParaRPr/>
          </a:p>
        </p:txBody>
      </p:sp>
      <p:sp>
        <p:nvSpPr>
          <p:cNvPr id="175" name="Google Shape;175;p25"/>
          <p:cNvSpPr txBox="1">
            <a:spLocks noGrp="1"/>
          </p:cNvSpPr>
          <p:nvPr>
            <p:ph type="body" idx="3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2000"/>
              <a:buNone/>
              <a:defRPr sz="2000" b="0">
                <a:solidFill>
                  <a:srgbClr val="575757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176" name="Google Shape;176;p25"/>
          <p:cNvSpPr txBox="1"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and chart">
  <p:cSld name="Text and chart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6"/>
          <p:cNvSpPr txBox="1">
            <a:spLocks noGrp="1"/>
          </p:cNvSpPr>
          <p:nvPr>
            <p:ph type="body" idx="1"/>
          </p:nvPr>
        </p:nvSpPr>
        <p:spPr>
          <a:xfrm>
            <a:off x="469900" y="1665288"/>
            <a:ext cx="5480400" cy="4317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3pPr>
            <a:lvl4pPr marL="1828800" lvl="3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Char char="−"/>
              <a:defRPr/>
            </a:lvl4pPr>
            <a:lvl5pPr marL="2286000" lvl="4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179" name="Google Shape;179;p26"/>
          <p:cNvSpPr>
            <a:spLocks noGrp="1"/>
          </p:cNvSpPr>
          <p:nvPr>
            <p:ph type="chart" idx="2"/>
          </p:nvPr>
        </p:nvSpPr>
        <p:spPr>
          <a:xfrm>
            <a:off x="6239584" y="2125013"/>
            <a:ext cx="5482516" cy="385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80" name="Google Shape;180;p26"/>
          <p:cNvSpPr txBox="1">
            <a:spLocks noGrp="1"/>
          </p:cNvSpPr>
          <p:nvPr>
            <p:ph type="body" idx="3"/>
          </p:nvPr>
        </p:nvSpPr>
        <p:spPr>
          <a:xfrm>
            <a:off x="6239584" y="1655763"/>
            <a:ext cx="5482516" cy="420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181" name="Google Shape;181;p26"/>
          <p:cNvSpPr txBox="1">
            <a:spLocks noGrp="1"/>
          </p:cNvSpPr>
          <p:nvPr>
            <p:ph type="body" idx="4"/>
          </p:nvPr>
        </p:nvSpPr>
        <p:spPr>
          <a:xfrm>
            <a:off x="468000" y="5982790"/>
            <a:ext cx="11252201" cy="31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182" name="Google Shape;182;p26"/>
          <p:cNvSpPr txBox="1">
            <a:spLocks noGrp="1"/>
          </p:cNvSpPr>
          <p:nvPr>
            <p:ph type="body" idx="5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2000"/>
              <a:buNone/>
              <a:defRPr sz="2000" b="0">
                <a:solidFill>
                  <a:srgbClr val="575757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183" name="Google Shape;183;p26"/>
          <p:cNvSpPr txBox="1"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chart">
  <p:cSld name="2 chart"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7"/>
          <p:cNvSpPr>
            <a:spLocks noGrp="1"/>
          </p:cNvSpPr>
          <p:nvPr>
            <p:ph type="chart" idx="2"/>
          </p:nvPr>
        </p:nvSpPr>
        <p:spPr>
          <a:xfrm>
            <a:off x="6239584" y="2125013"/>
            <a:ext cx="5482516" cy="385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86" name="Google Shape;186;p27"/>
          <p:cNvSpPr txBox="1">
            <a:spLocks noGrp="1"/>
          </p:cNvSpPr>
          <p:nvPr>
            <p:ph type="body" idx="1"/>
          </p:nvPr>
        </p:nvSpPr>
        <p:spPr>
          <a:xfrm>
            <a:off x="6239585" y="1654028"/>
            <a:ext cx="5482516" cy="4206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187" name="Google Shape;187;p27"/>
          <p:cNvSpPr>
            <a:spLocks noGrp="1"/>
          </p:cNvSpPr>
          <p:nvPr>
            <p:ph type="chart" idx="3"/>
          </p:nvPr>
        </p:nvSpPr>
        <p:spPr>
          <a:xfrm>
            <a:off x="469900" y="2125013"/>
            <a:ext cx="5482517" cy="385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188" name="Google Shape;188;p27"/>
          <p:cNvSpPr txBox="1">
            <a:spLocks noGrp="1"/>
          </p:cNvSpPr>
          <p:nvPr>
            <p:ph type="body" idx="4"/>
          </p:nvPr>
        </p:nvSpPr>
        <p:spPr>
          <a:xfrm>
            <a:off x="469898" y="1665288"/>
            <a:ext cx="5482517" cy="409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189" name="Google Shape;189;p27"/>
          <p:cNvSpPr txBox="1">
            <a:spLocks noGrp="1"/>
          </p:cNvSpPr>
          <p:nvPr>
            <p:ph type="body" idx="5"/>
          </p:nvPr>
        </p:nvSpPr>
        <p:spPr>
          <a:xfrm>
            <a:off x="468000" y="5982790"/>
            <a:ext cx="11252201" cy="31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190" name="Google Shape;190;p27"/>
          <p:cNvSpPr txBox="1">
            <a:spLocks noGrp="1"/>
          </p:cNvSpPr>
          <p:nvPr>
            <p:ph type="body" idx="6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2000"/>
              <a:buNone/>
              <a:defRPr sz="2000" b="0">
                <a:solidFill>
                  <a:srgbClr val="575757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191" name="Google Shape;191;p27"/>
          <p:cNvSpPr txBox="1"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column content">
  <p:cSld name="2 column content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8"/>
          <p:cNvSpPr txBox="1">
            <a:spLocks noGrp="1"/>
          </p:cNvSpPr>
          <p:nvPr>
            <p:ph type="body" idx="1"/>
          </p:nvPr>
        </p:nvSpPr>
        <p:spPr>
          <a:xfrm>
            <a:off x="469900" y="1665289"/>
            <a:ext cx="4431857" cy="4633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3pPr>
            <a:lvl4pPr marL="1828800" lvl="3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Char char="−"/>
              <a:defRPr/>
            </a:lvl4pPr>
            <a:lvl5pPr marL="2286000" lvl="4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194" name="Google Shape;194;p28"/>
          <p:cNvSpPr txBox="1">
            <a:spLocks noGrp="1"/>
          </p:cNvSpPr>
          <p:nvPr>
            <p:ph type="body" idx="2"/>
          </p:nvPr>
        </p:nvSpPr>
        <p:spPr>
          <a:xfrm>
            <a:off x="5482100" y="1700213"/>
            <a:ext cx="6240000" cy="45989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3pPr>
            <a:lvl4pPr marL="1828800" lvl="3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Char char="−"/>
              <a:defRPr/>
            </a:lvl4pPr>
            <a:lvl5pPr marL="2286000" lvl="4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195" name="Google Shape;195;p28"/>
          <p:cNvSpPr txBox="1">
            <a:spLocks noGrp="1"/>
          </p:cNvSpPr>
          <p:nvPr>
            <p:ph type="body" idx="3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2000"/>
              <a:buNone/>
              <a:defRPr sz="2000" b="0">
                <a:solidFill>
                  <a:srgbClr val="575757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196" name="Google Shape;196;p28"/>
          <p:cNvSpPr txBox="1"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content with quote ">
  <p:cSld name="2 content with quote 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9"/>
          <p:cNvSpPr txBox="1">
            <a:spLocks noGrp="1"/>
          </p:cNvSpPr>
          <p:nvPr>
            <p:ph type="body" idx="1"/>
          </p:nvPr>
        </p:nvSpPr>
        <p:spPr>
          <a:xfrm>
            <a:off x="7455116" y="1626099"/>
            <a:ext cx="4266983" cy="4673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400"/>
              <a:buNone/>
              <a:defRPr sz="2400">
                <a:solidFill>
                  <a:schemeClr val="accent3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3pPr>
            <a:lvl4pPr marL="1828800" lvl="3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Char char="−"/>
              <a:defRPr/>
            </a:lvl4pPr>
            <a:lvl5pPr marL="2286000" lvl="4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199" name="Google Shape;199;p29"/>
          <p:cNvSpPr txBox="1">
            <a:spLocks noGrp="1"/>
          </p:cNvSpPr>
          <p:nvPr>
            <p:ph type="body" idx="2"/>
          </p:nvPr>
        </p:nvSpPr>
        <p:spPr>
          <a:xfrm>
            <a:off x="469900" y="1665288"/>
            <a:ext cx="6660866" cy="4633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3pPr>
            <a:lvl4pPr marL="1828800" lvl="3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Char char="−"/>
              <a:defRPr/>
            </a:lvl4pPr>
            <a:lvl5pPr marL="2286000" lvl="4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200" name="Google Shape;200;p29"/>
          <p:cNvSpPr txBox="1">
            <a:spLocks noGrp="1"/>
          </p:cNvSpPr>
          <p:nvPr>
            <p:ph type="body" idx="3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2000"/>
              <a:buNone/>
              <a:defRPr sz="2000" b="0">
                <a:solidFill>
                  <a:srgbClr val="575757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201" name="Google Shape;201;p29"/>
          <p:cNvSpPr txBox="1"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am profile">
  <p:cSld name="Team profile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0"/>
          <p:cNvSpPr>
            <a:spLocks noGrp="1"/>
          </p:cNvSpPr>
          <p:nvPr>
            <p:ph type="pic" idx="2"/>
          </p:nvPr>
        </p:nvSpPr>
        <p:spPr>
          <a:xfrm>
            <a:off x="488742" y="1700213"/>
            <a:ext cx="2664000" cy="12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04" name="Google Shape;204;p30"/>
          <p:cNvSpPr>
            <a:spLocks noGrp="1"/>
          </p:cNvSpPr>
          <p:nvPr>
            <p:ph type="pic" idx="3"/>
          </p:nvPr>
        </p:nvSpPr>
        <p:spPr>
          <a:xfrm>
            <a:off x="3341040" y="1700212"/>
            <a:ext cx="2664000" cy="12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05" name="Google Shape;205;p30"/>
          <p:cNvSpPr>
            <a:spLocks noGrp="1"/>
          </p:cNvSpPr>
          <p:nvPr>
            <p:ph type="pic" idx="4"/>
          </p:nvPr>
        </p:nvSpPr>
        <p:spPr>
          <a:xfrm>
            <a:off x="6193338" y="1700212"/>
            <a:ext cx="2664000" cy="12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06" name="Google Shape;206;p30"/>
          <p:cNvSpPr>
            <a:spLocks noGrp="1"/>
          </p:cNvSpPr>
          <p:nvPr>
            <p:ph type="pic" idx="5"/>
          </p:nvPr>
        </p:nvSpPr>
        <p:spPr>
          <a:xfrm>
            <a:off x="9045636" y="1700212"/>
            <a:ext cx="2664000" cy="12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07" name="Google Shape;207;p30"/>
          <p:cNvSpPr txBox="1">
            <a:spLocks noGrp="1"/>
          </p:cNvSpPr>
          <p:nvPr>
            <p:ph type="body" idx="1"/>
          </p:nvPr>
        </p:nvSpPr>
        <p:spPr>
          <a:xfrm>
            <a:off x="482363" y="3076573"/>
            <a:ext cx="2640000" cy="3222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b="1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3pPr>
            <a:lvl4pPr marL="1828800" lvl="3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/>
            </a:lvl4pPr>
            <a:lvl5pPr marL="2286000" lvl="4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−"/>
              <a:defRPr/>
            </a:lvl5pPr>
            <a:lvl6pPr marL="2743200" lvl="5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/>
            </a:lvl6pPr>
            <a:lvl7pPr marL="3200400" lvl="6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7pPr>
            <a:lvl8pPr marL="3657600" lvl="7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8pPr>
            <a:lvl9pPr marL="4114800" lvl="8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9pPr>
          </a:lstStyle>
          <a:p>
            <a:endParaRPr/>
          </a:p>
        </p:txBody>
      </p:sp>
      <p:sp>
        <p:nvSpPr>
          <p:cNvPr id="208" name="Google Shape;208;p30"/>
          <p:cNvSpPr txBox="1">
            <a:spLocks noGrp="1"/>
          </p:cNvSpPr>
          <p:nvPr>
            <p:ph type="body" idx="6"/>
          </p:nvPr>
        </p:nvSpPr>
        <p:spPr>
          <a:xfrm>
            <a:off x="6207211" y="3079742"/>
            <a:ext cx="2640000" cy="3222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b="1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3pPr>
            <a:lvl4pPr marL="1828800" lvl="3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/>
            </a:lvl4pPr>
            <a:lvl5pPr marL="2286000" lvl="4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−"/>
              <a:defRPr/>
            </a:lvl5pPr>
            <a:lvl6pPr marL="2743200" lvl="5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/>
            </a:lvl6pPr>
            <a:lvl7pPr marL="3200400" lvl="6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7pPr>
            <a:lvl8pPr marL="3657600" lvl="7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8pPr>
            <a:lvl9pPr marL="4114800" lvl="8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9pPr>
          </a:lstStyle>
          <a:p>
            <a:endParaRPr/>
          </a:p>
        </p:txBody>
      </p:sp>
      <p:sp>
        <p:nvSpPr>
          <p:cNvPr id="209" name="Google Shape;209;p30"/>
          <p:cNvSpPr txBox="1">
            <a:spLocks noGrp="1"/>
          </p:cNvSpPr>
          <p:nvPr>
            <p:ph type="body" idx="7"/>
          </p:nvPr>
        </p:nvSpPr>
        <p:spPr>
          <a:xfrm>
            <a:off x="3344787" y="3076573"/>
            <a:ext cx="2640000" cy="3222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b="1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3pPr>
            <a:lvl4pPr marL="1828800" lvl="3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/>
            </a:lvl4pPr>
            <a:lvl5pPr marL="2286000" lvl="4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−"/>
              <a:defRPr/>
            </a:lvl5pPr>
            <a:lvl6pPr marL="2743200" lvl="5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/>
            </a:lvl6pPr>
            <a:lvl7pPr marL="3200400" lvl="6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7pPr>
            <a:lvl8pPr marL="3657600" lvl="7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8pPr>
            <a:lvl9pPr marL="4114800" lvl="8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9pPr>
          </a:lstStyle>
          <a:p>
            <a:endParaRPr/>
          </a:p>
        </p:txBody>
      </p:sp>
      <p:sp>
        <p:nvSpPr>
          <p:cNvPr id="210" name="Google Shape;210;p30"/>
          <p:cNvSpPr txBox="1">
            <a:spLocks noGrp="1"/>
          </p:cNvSpPr>
          <p:nvPr>
            <p:ph type="body" idx="8"/>
          </p:nvPr>
        </p:nvSpPr>
        <p:spPr>
          <a:xfrm>
            <a:off x="9069636" y="3079742"/>
            <a:ext cx="2640000" cy="32226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b="1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3pPr>
            <a:lvl4pPr marL="1828800" lvl="3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/>
            </a:lvl4pPr>
            <a:lvl5pPr marL="2286000" lvl="4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−"/>
              <a:defRPr/>
            </a:lvl5pPr>
            <a:lvl6pPr marL="2743200" lvl="5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/>
            </a:lvl6pPr>
            <a:lvl7pPr marL="3200400" lvl="6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7pPr>
            <a:lvl8pPr marL="3657600" lvl="7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8pPr>
            <a:lvl9pPr marL="4114800" lvl="8" indent="-3302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9pPr>
          </a:lstStyle>
          <a:p>
            <a:endParaRPr/>
          </a:p>
        </p:txBody>
      </p:sp>
      <p:sp>
        <p:nvSpPr>
          <p:cNvPr id="211" name="Google Shape;211;p30"/>
          <p:cNvSpPr txBox="1">
            <a:spLocks noGrp="1"/>
          </p:cNvSpPr>
          <p:nvPr>
            <p:ph type="body" idx="9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2000"/>
              <a:buNone/>
              <a:defRPr sz="2000" b="0">
                <a:solidFill>
                  <a:srgbClr val="575757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212" name="Google Shape;212;p30"/>
          <p:cNvSpPr txBox="1"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am profile 2">
  <p:cSld name="Team profile 2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1"/>
          <p:cNvSpPr/>
          <p:nvPr/>
        </p:nvSpPr>
        <p:spPr>
          <a:xfrm>
            <a:off x="476780" y="1703863"/>
            <a:ext cx="55368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67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15" name="Google Shape;215;p31"/>
          <p:cNvSpPr/>
          <p:nvPr/>
        </p:nvSpPr>
        <p:spPr>
          <a:xfrm>
            <a:off x="6184900" y="1703863"/>
            <a:ext cx="55368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67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16" name="Google Shape;216;p31"/>
          <p:cNvSpPr/>
          <p:nvPr/>
        </p:nvSpPr>
        <p:spPr>
          <a:xfrm>
            <a:off x="469900" y="4065173"/>
            <a:ext cx="55368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67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17" name="Google Shape;217;p31"/>
          <p:cNvSpPr/>
          <p:nvPr/>
        </p:nvSpPr>
        <p:spPr>
          <a:xfrm>
            <a:off x="6184900" y="4065173"/>
            <a:ext cx="55368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67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18" name="Google Shape;218;p31"/>
          <p:cNvSpPr>
            <a:spLocks noGrp="1"/>
          </p:cNvSpPr>
          <p:nvPr>
            <p:ph type="pic" idx="2"/>
          </p:nvPr>
        </p:nvSpPr>
        <p:spPr>
          <a:xfrm>
            <a:off x="476780" y="1880213"/>
            <a:ext cx="2116800" cy="15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19" name="Google Shape;219;p31"/>
          <p:cNvSpPr>
            <a:spLocks noGrp="1"/>
          </p:cNvSpPr>
          <p:nvPr>
            <p:ph type="pic" idx="3"/>
          </p:nvPr>
        </p:nvSpPr>
        <p:spPr>
          <a:xfrm>
            <a:off x="6204097" y="1880212"/>
            <a:ext cx="2116800" cy="15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20" name="Google Shape;220;p31"/>
          <p:cNvSpPr>
            <a:spLocks noGrp="1"/>
          </p:cNvSpPr>
          <p:nvPr>
            <p:ph type="pic" idx="4"/>
          </p:nvPr>
        </p:nvSpPr>
        <p:spPr>
          <a:xfrm>
            <a:off x="481779" y="4256211"/>
            <a:ext cx="2116800" cy="15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21" name="Google Shape;221;p31"/>
          <p:cNvSpPr>
            <a:spLocks noGrp="1"/>
          </p:cNvSpPr>
          <p:nvPr>
            <p:ph type="pic" idx="5"/>
          </p:nvPr>
        </p:nvSpPr>
        <p:spPr>
          <a:xfrm>
            <a:off x="6204097" y="4256211"/>
            <a:ext cx="2116800" cy="15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22" name="Google Shape;222;p31"/>
          <p:cNvSpPr txBox="1">
            <a:spLocks noGrp="1"/>
          </p:cNvSpPr>
          <p:nvPr>
            <p:ph type="body" idx="1"/>
          </p:nvPr>
        </p:nvSpPr>
        <p:spPr>
          <a:xfrm>
            <a:off x="2840780" y="1880213"/>
            <a:ext cx="3172800" cy="19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0"/>
            </a:lvl2pPr>
            <a:lvl3pPr marL="1371600" lvl="2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223" name="Google Shape;223;p31"/>
          <p:cNvSpPr txBox="1">
            <a:spLocks noGrp="1"/>
          </p:cNvSpPr>
          <p:nvPr>
            <p:ph type="body" idx="6"/>
          </p:nvPr>
        </p:nvSpPr>
        <p:spPr>
          <a:xfrm>
            <a:off x="8550676" y="1880213"/>
            <a:ext cx="3171024" cy="19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0"/>
            </a:lvl2pPr>
            <a:lvl3pPr marL="1371600" lvl="2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224" name="Google Shape;224;p31"/>
          <p:cNvSpPr txBox="1">
            <a:spLocks noGrp="1"/>
          </p:cNvSpPr>
          <p:nvPr>
            <p:ph type="body" idx="7"/>
          </p:nvPr>
        </p:nvSpPr>
        <p:spPr>
          <a:xfrm>
            <a:off x="2802551" y="4256213"/>
            <a:ext cx="3172800" cy="19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0"/>
            </a:lvl2pPr>
            <a:lvl3pPr marL="1371600" lvl="2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225" name="Google Shape;225;p31"/>
          <p:cNvSpPr txBox="1">
            <a:spLocks noGrp="1"/>
          </p:cNvSpPr>
          <p:nvPr>
            <p:ph type="body" idx="8"/>
          </p:nvPr>
        </p:nvSpPr>
        <p:spPr>
          <a:xfrm>
            <a:off x="8548900" y="4256212"/>
            <a:ext cx="3172800" cy="19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0"/>
            </a:lvl2pPr>
            <a:lvl3pPr marL="1371600" lvl="2" indent="-3429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226" name="Google Shape;226;p31"/>
          <p:cNvSpPr txBox="1">
            <a:spLocks noGrp="1"/>
          </p:cNvSpPr>
          <p:nvPr>
            <p:ph type="body" idx="9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2000"/>
              <a:buNone/>
              <a:defRPr sz="2000" b="0">
                <a:solidFill>
                  <a:srgbClr val="575757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227" name="Google Shape;227;p31"/>
          <p:cNvSpPr txBox="1"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picture and text">
  <p:cSld name="3 picture and text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2"/>
          <p:cNvSpPr>
            <a:spLocks noGrp="1"/>
          </p:cNvSpPr>
          <p:nvPr>
            <p:ph type="pic" idx="2"/>
          </p:nvPr>
        </p:nvSpPr>
        <p:spPr>
          <a:xfrm>
            <a:off x="469900" y="1700213"/>
            <a:ext cx="3627438" cy="2052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30" name="Google Shape;230;p32"/>
          <p:cNvSpPr>
            <a:spLocks noGrp="1"/>
          </p:cNvSpPr>
          <p:nvPr>
            <p:ph type="pic" idx="3"/>
          </p:nvPr>
        </p:nvSpPr>
        <p:spPr>
          <a:xfrm>
            <a:off x="8082784" y="1700213"/>
            <a:ext cx="3639316" cy="2059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31" name="Google Shape;231;p32"/>
          <p:cNvSpPr>
            <a:spLocks noGrp="1"/>
          </p:cNvSpPr>
          <p:nvPr>
            <p:ph type="pic" idx="4"/>
          </p:nvPr>
        </p:nvSpPr>
        <p:spPr>
          <a:xfrm>
            <a:off x="4284188" y="1700212"/>
            <a:ext cx="3636962" cy="2057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32" name="Google Shape;232;p32"/>
          <p:cNvSpPr txBox="1">
            <a:spLocks noGrp="1"/>
          </p:cNvSpPr>
          <p:nvPr>
            <p:ph type="body" idx="1"/>
          </p:nvPr>
        </p:nvSpPr>
        <p:spPr>
          <a:xfrm>
            <a:off x="469900" y="3832225"/>
            <a:ext cx="3627438" cy="2181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233" name="Google Shape;233;p32"/>
          <p:cNvSpPr txBox="1">
            <a:spLocks noGrp="1"/>
          </p:cNvSpPr>
          <p:nvPr>
            <p:ph type="body" idx="5"/>
          </p:nvPr>
        </p:nvSpPr>
        <p:spPr>
          <a:xfrm>
            <a:off x="4278313" y="3832224"/>
            <a:ext cx="3636962" cy="21866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234" name="Google Shape;234;p32"/>
          <p:cNvSpPr txBox="1">
            <a:spLocks noGrp="1"/>
          </p:cNvSpPr>
          <p:nvPr>
            <p:ph type="body" idx="6"/>
          </p:nvPr>
        </p:nvSpPr>
        <p:spPr>
          <a:xfrm>
            <a:off x="8082784" y="3832224"/>
            <a:ext cx="3639316" cy="2188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235" name="Google Shape;235;p32"/>
          <p:cNvSpPr txBox="1">
            <a:spLocks noGrp="1"/>
          </p:cNvSpPr>
          <p:nvPr>
            <p:ph type="body" idx="7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2000"/>
              <a:buNone/>
              <a:defRPr sz="2000" b="0">
                <a:solidFill>
                  <a:srgbClr val="575757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236" name="Google Shape;236;p32"/>
          <p:cNvSpPr txBox="1"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subtitle">
  <p:cSld name="Title &amp; subtitle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3"/>
          <p:cNvSpPr txBox="1">
            <a:spLocks noGrp="1"/>
          </p:cNvSpPr>
          <p:nvPr>
            <p:ph type="body" idx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2000"/>
              <a:buNone/>
              <a:defRPr sz="2000" b="0">
                <a:solidFill>
                  <a:srgbClr val="575757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239" name="Google Shape;239;p33"/>
          <p:cNvSpPr txBox="1"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alifications 2 x 1">
  <p:cSld name="Qualifications 2 x 1"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4"/>
          <p:cNvSpPr txBox="1">
            <a:spLocks noGrp="1"/>
          </p:cNvSpPr>
          <p:nvPr>
            <p:ph type="body" idx="1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2000"/>
              <a:buNone/>
              <a:defRPr sz="2000" b="0">
                <a:solidFill>
                  <a:srgbClr val="575757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242" name="Google Shape;242;p34"/>
          <p:cNvSpPr txBox="1">
            <a:spLocks noGrp="1"/>
          </p:cNvSpPr>
          <p:nvPr>
            <p:ph type="title"/>
          </p:nvPr>
        </p:nvSpPr>
        <p:spPr>
          <a:xfrm>
            <a:off x="469900" y="402586"/>
            <a:ext cx="11252200" cy="33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p34"/>
          <p:cNvSpPr txBox="1">
            <a:spLocks noGrp="1"/>
          </p:cNvSpPr>
          <p:nvPr>
            <p:ph type="body" idx="2"/>
          </p:nvPr>
        </p:nvSpPr>
        <p:spPr>
          <a:xfrm>
            <a:off x="469899" y="1857892"/>
            <a:ext cx="5544000" cy="1695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b="1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3pPr>
            <a:lvl4pPr marL="1828800" lvl="3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/>
            </a:lvl4pPr>
            <a:lvl5pPr marL="2286000" lvl="4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Char char="−"/>
              <a:defRPr/>
            </a:lvl5pPr>
            <a:lvl6pPr marL="2743200" lvl="5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/>
            </a:lvl6pPr>
            <a:lvl7pPr marL="3200400" lvl="6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7pPr>
            <a:lvl8pPr marL="3657600" lvl="7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8pPr>
            <a:lvl9pPr marL="4114800" lvl="8" indent="-3302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Char char="−"/>
              <a:defRPr/>
            </a:lvl9pPr>
          </a:lstStyle>
          <a:p>
            <a:endParaRPr/>
          </a:p>
        </p:txBody>
      </p:sp>
      <p:sp>
        <p:nvSpPr>
          <p:cNvPr id="244" name="Google Shape;244;p34"/>
          <p:cNvSpPr txBox="1">
            <a:spLocks noGrp="1"/>
          </p:cNvSpPr>
          <p:nvPr>
            <p:ph type="body" idx="3"/>
          </p:nvPr>
        </p:nvSpPr>
        <p:spPr>
          <a:xfrm>
            <a:off x="6177462" y="1857892"/>
            <a:ext cx="5544000" cy="1695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b="1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3pPr>
            <a:lvl4pPr marL="1828800" lvl="3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/>
            </a:lvl4pPr>
            <a:lvl5pPr marL="2286000" lvl="4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Char char="−"/>
              <a:defRPr/>
            </a:lvl5pPr>
            <a:lvl6pPr marL="2743200" lvl="5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/>
            </a:lvl6pPr>
            <a:lvl7pPr marL="3200400" lvl="6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7pPr>
            <a:lvl8pPr marL="3657600" lvl="7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8pPr>
            <a:lvl9pPr marL="4114800" lvl="8" indent="-3302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Char char="−"/>
              <a:defRPr/>
            </a:lvl9pPr>
          </a:lstStyle>
          <a:p>
            <a:endParaRPr/>
          </a:p>
        </p:txBody>
      </p:sp>
      <p:sp>
        <p:nvSpPr>
          <p:cNvPr id="245" name="Google Shape;245;p34"/>
          <p:cNvSpPr/>
          <p:nvPr/>
        </p:nvSpPr>
        <p:spPr>
          <a:xfrm>
            <a:off x="469899" y="1705379"/>
            <a:ext cx="5544000" cy="530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67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6" name="Google Shape;246;p34"/>
          <p:cNvSpPr/>
          <p:nvPr/>
        </p:nvSpPr>
        <p:spPr>
          <a:xfrm>
            <a:off x="6167796" y="1705379"/>
            <a:ext cx="5544000" cy="530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67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47" name="Google Shape;247;p34"/>
          <p:cNvSpPr>
            <a:spLocks noGrp="1"/>
          </p:cNvSpPr>
          <p:nvPr>
            <p:ph type="pic" idx="4"/>
          </p:nvPr>
        </p:nvSpPr>
        <p:spPr>
          <a:xfrm>
            <a:off x="10467635" y="1857892"/>
            <a:ext cx="1244161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48" name="Google Shape;248;p34"/>
          <p:cNvSpPr>
            <a:spLocks noGrp="1"/>
          </p:cNvSpPr>
          <p:nvPr>
            <p:ph type="pic" idx="5"/>
          </p:nvPr>
        </p:nvSpPr>
        <p:spPr>
          <a:xfrm>
            <a:off x="4734795" y="1863917"/>
            <a:ext cx="1244906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alifications 2 x 2">
  <p:cSld name="Qualifications 2 x 2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5"/>
          <p:cNvSpPr txBox="1">
            <a:spLocks noGrp="1"/>
          </p:cNvSpPr>
          <p:nvPr>
            <p:ph type="body" idx="1"/>
          </p:nvPr>
        </p:nvSpPr>
        <p:spPr>
          <a:xfrm>
            <a:off x="469899" y="1857892"/>
            <a:ext cx="5544000" cy="1695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b="1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3pPr>
            <a:lvl4pPr marL="1828800" lvl="3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/>
            </a:lvl4pPr>
            <a:lvl5pPr marL="2286000" lvl="4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Char char="−"/>
              <a:defRPr/>
            </a:lvl5pPr>
            <a:lvl6pPr marL="2743200" lvl="5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/>
            </a:lvl6pPr>
            <a:lvl7pPr marL="3200400" lvl="6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7pPr>
            <a:lvl8pPr marL="3657600" lvl="7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8pPr>
            <a:lvl9pPr marL="4114800" lvl="8" indent="-3302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Char char="−"/>
              <a:defRPr/>
            </a:lvl9pPr>
          </a:lstStyle>
          <a:p>
            <a:endParaRPr/>
          </a:p>
        </p:txBody>
      </p:sp>
      <p:sp>
        <p:nvSpPr>
          <p:cNvPr id="251" name="Google Shape;251;p35"/>
          <p:cNvSpPr txBox="1">
            <a:spLocks noGrp="1"/>
          </p:cNvSpPr>
          <p:nvPr>
            <p:ph type="body" idx="2"/>
          </p:nvPr>
        </p:nvSpPr>
        <p:spPr>
          <a:xfrm>
            <a:off x="6177462" y="1857892"/>
            <a:ext cx="5544000" cy="1695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b="1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3pPr>
            <a:lvl4pPr marL="1828800" lvl="3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/>
            </a:lvl4pPr>
            <a:lvl5pPr marL="2286000" lvl="4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Char char="−"/>
              <a:defRPr/>
            </a:lvl5pPr>
            <a:lvl6pPr marL="2743200" lvl="5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/>
            </a:lvl6pPr>
            <a:lvl7pPr marL="3200400" lvl="6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7pPr>
            <a:lvl8pPr marL="3657600" lvl="7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8pPr>
            <a:lvl9pPr marL="4114800" lvl="8" indent="-3302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Char char="−"/>
              <a:defRPr/>
            </a:lvl9pPr>
          </a:lstStyle>
          <a:p>
            <a:endParaRPr/>
          </a:p>
        </p:txBody>
      </p:sp>
      <p:sp>
        <p:nvSpPr>
          <p:cNvPr id="252" name="Google Shape;252;p35"/>
          <p:cNvSpPr/>
          <p:nvPr/>
        </p:nvSpPr>
        <p:spPr>
          <a:xfrm>
            <a:off x="469899" y="1705379"/>
            <a:ext cx="5544000" cy="530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67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53" name="Google Shape;253;p35"/>
          <p:cNvSpPr/>
          <p:nvPr/>
        </p:nvSpPr>
        <p:spPr>
          <a:xfrm>
            <a:off x="6167796" y="1705379"/>
            <a:ext cx="5544000" cy="530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67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54" name="Google Shape;254;p35"/>
          <p:cNvSpPr>
            <a:spLocks noGrp="1"/>
          </p:cNvSpPr>
          <p:nvPr>
            <p:ph type="pic" idx="3"/>
          </p:nvPr>
        </p:nvSpPr>
        <p:spPr>
          <a:xfrm>
            <a:off x="10467635" y="1857892"/>
            <a:ext cx="1244161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55" name="Google Shape;255;p35"/>
          <p:cNvSpPr txBox="1">
            <a:spLocks noGrp="1"/>
          </p:cNvSpPr>
          <p:nvPr>
            <p:ph type="body" idx="4"/>
          </p:nvPr>
        </p:nvSpPr>
        <p:spPr>
          <a:xfrm>
            <a:off x="469899" y="4249681"/>
            <a:ext cx="5544000" cy="1695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b="1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3pPr>
            <a:lvl4pPr marL="1828800" lvl="3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/>
            </a:lvl4pPr>
            <a:lvl5pPr marL="2286000" lvl="4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Char char="−"/>
              <a:defRPr/>
            </a:lvl5pPr>
            <a:lvl6pPr marL="2743200" lvl="5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/>
            </a:lvl6pPr>
            <a:lvl7pPr marL="3200400" lvl="6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7pPr>
            <a:lvl8pPr marL="3657600" lvl="7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8pPr>
            <a:lvl9pPr marL="4114800" lvl="8" indent="-3302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Char char="−"/>
              <a:defRPr/>
            </a:lvl9pPr>
          </a:lstStyle>
          <a:p>
            <a:endParaRPr/>
          </a:p>
        </p:txBody>
      </p:sp>
      <p:sp>
        <p:nvSpPr>
          <p:cNvPr id="256" name="Google Shape;256;p35"/>
          <p:cNvSpPr txBox="1">
            <a:spLocks noGrp="1"/>
          </p:cNvSpPr>
          <p:nvPr>
            <p:ph type="body" idx="5"/>
          </p:nvPr>
        </p:nvSpPr>
        <p:spPr>
          <a:xfrm>
            <a:off x="6177460" y="4249681"/>
            <a:ext cx="5544000" cy="1695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b="1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3pPr>
            <a:lvl4pPr marL="1828800" lvl="3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/>
            </a:lvl4pPr>
            <a:lvl5pPr marL="2286000" lvl="4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Char char="−"/>
              <a:defRPr/>
            </a:lvl5pPr>
            <a:lvl6pPr marL="2743200" lvl="5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/>
            </a:lvl6pPr>
            <a:lvl7pPr marL="3200400" lvl="6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7pPr>
            <a:lvl8pPr marL="3657600" lvl="7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8pPr>
            <a:lvl9pPr marL="4114800" lvl="8" indent="-3302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Char char="−"/>
              <a:defRPr/>
            </a:lvl9pPr>
          </a:lstStyle>
          <a:p>
            <a:endParaRPr/>
          </a:p>
        </p:txBody>
      </p:sp>
      <p:sp>
        <p:nvSpPr>
          <p:cNvPr id="257" name="Google Shape;257;p35"/>
          <p:cNvSpPr/>
          <p:nvPr/>
        </p:nvSpPr>
        <p:spPr>
          <a:xfrm>
            <a:off x="469899" y="4103519"/>
            <a:ext cx="55440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67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58" name="Google Shape;258;p35"/>
          <p:cNvSpPr/>
          <p:nvPr/>
        </p:nvSpPr>
        <p:spPr>
          <a:xfrm>
            <a:off x="6167796" y="4103519"/>
            <a:ext cx="5544000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67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59" name="Google Shape;259;p35"/>
          <p:cNvSpPr>
            <a:spLocks noGrp="1"/>
          </p:cNvSpPr>
          <p:nvPr>
            <p:ph type="pic" idx="6"/>
          </p:nvPr>
        </p:nvSpPr>
        <p:spPr>
          <a:xfrm>
            <a:off x="4700436" y="4249683"/>
            <a:ext cx="1274916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60" name="Google Shape;260;p35"/>
          <p:cNvSpPr>
            <a:spLocks noGrp="1"/>
          </p:cNvSpPr>
          <p:nvPr>
            <p:ph type="pic" idx="7"/>
          </p:nvPr>
        </p:nvSpPr>
        <p:spPr>
          <a:xfrm>
            <a:off x="10459036" y="4248209"/>
            <a:ext cx="1244160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61" name="Google Shape;261;p35"/>
          <p:cNvSpPr>
            <a:spLocks noGrp="1"/>
          </p:cNvSpPr>
          <p:nvPr>
            <p:ph type="pic" idx="8"/>
          </p:nvPr>
        </p:nvSpPr>
        <p:spPr>
          <a:xfrm>
            <a:off x="4734795" y="1863917"/>
            <a:ext cx="1244906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262" name="Google Shape;262;p35"/>
          <p:cNvSpPr txBox="1">
            <a:spLocks noGrp="1"/>
          </p:cNvSpPr>
          <p:nvPr>
            <p:ph type="body" idx="9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2000"/>
              <a:buNone/>
              <a:defRPr sz="2000" b="0">
                <a:solidFill>
                  <a:srgbClr val="575757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263" name="Google Shape;263;p35"/>
          <p:cNvSpPr txBox="1"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column green line">
  <p:cSld name="3 column green line"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6"/>
          <p:cNvSpPr/>
          <p:nvPr/>
        </p:nvSpPr>
        <p:spPr>
          <a:xfrm>
            <a:off x="4278313" y="1705968"/>
            <a:ext cx="3636962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67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6" name="Google Shape;266;p36"/>
          <p:cNvSpPr/>
          <p:nvPr/>
        </p:nvSpPr>
        <p:spPr>
          <a:xfrm>
            <a:off x="469900" y="1705968"/>
            <a:ext cx="3627438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67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7" name="Google Shape;267;p36"/>
          <p:cNvSpPr/>
          <p:nvPr/>
        </p:nvSpPr>
        <p:spPr>
          <a:xfrm>
            <a:off x="8104176" y="1705968"/>
            <a:ext cx="3629025" cy="54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67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68" name="Google Shape;268;p36"/>
          <p:cNvSpPr txBox="1">
            <a:spLocks noGrp="1"/>
          </p:cNvSpPr>
          <p:nvPr>
            <p:ph type="body" idx="1"/>
          </p:nvPr>
        </p:nvSpPr>
        <p:spPr>
          <a:xfrm>
            <a:off x="4278313" y="1851441"/>
            <a:ext cx="3636962" cy="3845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b="1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3pPr>
            <a:lvl4pPr marL="1828800" lvl="3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/>
            </a:lvl4pPr>
            <a:lvl5pPr marL="2286000" lvl="4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Char char="−"/>
              <a:defRPr/>
            </a:lvl5pPr>
            <a:lvl6pPr marL="2743200" lvl="5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/>
            </a:lvl6pPr>
            <a:lvl7pPr marL="3200400" lvl="6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7pPr>
            <a:lvl8pPr marL="3657600" lvl="7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8pPr>
            <a:lvl9pPr marL="4114800" lvl="8" indent="-3302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Char char="−"/>
              <a:defRPr/>
            </a:lvl9pPr>
          </a:lstStyle>
          <a:p>
            <a:endParaRPr/>
          </a:p>
        </p:txBody>
      </p:sp>
      <p:sp>
        <p:nvSpPr>
          <p:cNvPr id="269" name="Google Shape;269;p36"/>
          <p:cNvSpPr txBox="1">
            <a:spLocks noGrp="1"/>
          </p:cNvSpPr>
          <p:nvPr>
            <p:ph type="body" idx="2"/>
          </p:nvPr>
        </p:nvSpPr>
        <p:spPr>
          <a:xfrm>
            <a:off x="469900" y="1851441"/>
            <a:ext cx="3627438" cy="3845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b="1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3pPr>
            <a:lvl4pPr marL="1828800" lvl="3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/>
            </a:lvl4pPr>
            <a:lvl5pPr marL="2286000" lvl="4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Char char="−"/>
              <a:defRPr/>
            </a:lvl5pPr>
            <a:lvl6pPr marL="2743200" lvl="5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/>
            </a:lvl6pPr>
            <a:lvl7pPr marL="3200400" lvl="6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7pPr>
            <a:lvl8pPr marL="3657600" lvl="7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8pPr>
            <a:lvl9pPr marL="4114800" lvl="8" indent="-3302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Char char="−"/>
              <a:defRPr/>
            </a:lvl9pPr>
          </a:lstStyle>
          <a:p>
            <a:endParaRPr/>
          </a:p>
        </p:txBody>
      </p:sp>
      <p:sp>
        <p:nvSpPr>
          <p:cNvPr id="270" name="Google Shape;270;p36"/>
          <p:cNvSpPr txBox="1">
            <a:spLocks noGrp="1"/>
          </p:cNvSpPr>
          <p:nvPr>
            <p:ph type="body" idx="3"/>
          </p:nvPr>
        </p:nvSpPr>
        <p:spPr>
          <a:xfrm>
            <a:off x="8093075" y="1851441"/>
            <a:ext cx="3629025" cy="3845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b="1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3pPr>
            <a:lvl4pPr marL="1828800" lvl="3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/>
            </a:lvl4pPr>
            <a:lvl5pPr marL="2286000" lvl="4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Char char="−"/>
              <a:defRPr/>
            </a:lvl5pPr>
            <a:lvl6pPr marL="2743200" lvl="5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/>
            </a:lvl6pPr>
            <a:lvl7pPr marL="3200400" lvl="6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7pPr>
            <a:lvl8pPr marL="3657600" lvl="7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8pPr>
            <a:lvl9pPr marL="4114800" lvl="8" indent="-3302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Char char="−"/>
              <a:defRPr/>
            </a:lvl9pPr>
          </a:lstStyle>
          <a:p>
            <a:endParaRPr/>
          </a:p>
        </p:txBody>
      </p:sp>
      <p:sp>
        <p:nvSpPr>
          <p:cNvPr id="271" name="Google Shape;271;p36"/>
          <p:cNvSpPr txBox="1">
            <a:spLocks noGrp="1"/>
          </p:cNvSpPr>
          <p:nvPr>
            <p:ph type="body" idx="4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2000"/>
              <a:buNone/>
              <a:defRPr sz="2000" b="0">
                <a:solidFill>
                  <a:srgbClr val="575757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272" name="Google Shape;272;p36"/>
          <p:cNvSpPr txBox="1"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column icon">
  <p:cSld name="4 column icon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7"/>
          <p:cNvSpPr txBox="1">
            <a:spLocks noGrp="1"/>
          </p:cNvSpPr>
          <p:nvPr>
            <p:ph type="body" idx="1"/>
          </p:nvPr>
        </p:nvSpPr>
        <p:spPr>
          <a:xfrm>
            <a:off x="469900" y="2556000"/>
            <a:ext cx="2592000" cy="3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b="1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3pPr>
            <a:lvl4pPr marL="1828800" lvl="3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/>
            </a:lvl4pPr>
            <a:lvl5pPr marL="2286000" lvl="4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Char char="−"/>
              <a:defRPr/>
            </a:lvl5pPr>
            <a:lvl6pPr marL="2743200" lvl="5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/>
            </a:lvl6pPr>
            <a:lvl7pPr marL="3200400" lvl="6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7pPr>
            <a:lvl8pPr marL="3657600" lvl="7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8pPr>
            <a:lvl9pPr marL="4114800" lvl="8" indent="-3302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Char char="−"/>
              <a:defRPr/>
            </a:lvl9pPr>
          </a:lstStyle>
          <a:p>
            <a:endParaRPr/>
          </a:p>
        </p:txBody>
      </p:sp>
      <p:sp>
        <p:nvSpPr>
          <p:cNvPr id="275" name="Google Shape;275;p37"/>
          <p:cNvSpPr txBox="1">
            <a:spLocks noGrp="1"/>
          </p:cNvSpPr>
          <p:nvPr>
            <p:ph type="body" idx="2"/>
          </p:nvPr>
        </p:nvSpPr>
        <p:spPr>
          <a:xfrm>
            <a:off x="9130100" y="2556000"/>
            <a:ext cx="2592000" cy="3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b="1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3pPr>
            <a:lvl4pPr marL="1828800" lvl="3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/>
            </a:lvl4pPr>
            <a:lvl5pPr marL="2286000" lvl="4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Char char="−"/>
              <a:defRPr/>
            </a:lvl5pPr>
            <a:lvl6pPr marL="2743200" lvl="5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/>
            </a:lvl6pPr>
            <a:lvl7pPr marL="3200400" lvl="6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7pPr>
            <a:lvl8pPr marL="3657600" lvl="7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8pPr>
            <a:lvl9pPr marL="4114800" lvl="8" indent="-3302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Char char="−"/>
              <a:defRPr/>
            </a:lvl9pPr>
          </a:lstStyle>
          <a:p>
            <a:endParaRPr/>
          </a:p>
        </p:txBody>
      </p:sp>
      <p:sp>
        <p:nvSpPr>
          <p:cNvPr id="276" name="Google Shape;276;p37"/>
          <p:cNvSpPr txBox="1">
            <a:spLocks noGrp="1"/>
          </p:cNvSpPr>
          <p:nvPr>
            <p:ph type="body" idx="3"/>
          </p:nvPr>
        </p:nvSpPr>
        <p:spPr>
          <a:xfrm>
            <a:off x="3356633" y="2556000"/>
            <a:ext cx="2592000" cy="3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b="1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3pPr>
            <a:lvl4pPr marL="1828800" lvl="3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/>
            </a:lvl4pPr>
            <a:lvl5pPr marL="2286000" lvl="4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Char char="−"/>
              <a:defRPr/>
            </a:lvl5pPr>
            <a:lvl6pPr marL="2743200" lvl="5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/>
            </a:lvl6pPr>
            <a:lvl7pPr marL="3200400" lvl="6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7pPr>
            <a:lvl8pPr marL="3657600" lvl="7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8pPr>
            <a:lvl9pPr marL="4114800" lvl="8" indent="-3302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Char char="−"/>
              <a:defRPr/>
            </a:lvl9pPr>
          </a:lstStyle>
          <a:p>
            <a:endParaRPr/>
          </a:p>
        </p:txBody>
      </p:sp>
      <p:sp>
        <p:nvSpPr>
          <p:cNvPr id="277" name="Google Shape;277;p37"/>
          <p:cNvSpPr txBox="1">
            <a:spLocks noGrp="1"/>
          </p:cNvSpPr>
          <p:nvPr>
            <p:ph type="body" idx="4"/>
          </p:nvPr>
        </p:nvSpPr>
        <p:spPr>
          <a:xfrm>
            <a:off x="6243366" y="2556000"/>
            <a:ext cx="2592000" cy="3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00"/>
              <a:buNone/>
              <a:defRPr b="1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2pPr>
            <a:lvl3pPr marL="1371600" lvl="2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3pPr>
            <a:lvl4pPr marL="1828800" lvl="3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/>
            </a:lvl4pPr>
            <a:lvl5pPr marL="2286000" lvl="4" indent="-3048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Char char="−"/>
              <a:defRPr/>
            </a:lvl5pPr>
            <a:lvl6pPr marL="2743200" lvl="5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/>
            </a:lvl6pPr>
            <a:lvl7pPr marL="3200400" lvl="6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7pPr>
            <a:lvl8pPr marL="3657600" lvl="7" indent="-3302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Char char="−"/>
              <a:defRPr/>
            </a:lvl8pPr>
            <a:lvl9pPr marL="4114800" lvl="8" indent="-3302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Char char="−"/>
              <a:defRPr/>
            </a:lvl9pPr>
          </a:lstStyle>
          <a:p>
            <a:endParaRPr/>
          </a:p>
        </p:txBody>
      </p:sp>
      <p:sp>
        <p:nvSpPr>
          <p:cNvPr id="278" name="Google Shape;278;p37"/>
          <p:cNvSpPr txBox="1">
            <a:spLocks noGrp="1"/>
          </p:cNvSpPr>
          <p:nvPr>
            <p:ph type="body" idx="5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2000"/>
              <a:buNone/>
              <a:defRPr sz="2000" b="0">
                <a:solidFill>
                  <a:srgbClr val="575757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279" name="Google Shape;279;p37"/>
          <p:cNvSpPr txBox="1"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4 column icon green">
  <p:cSld name="4 column icon green">
    <p:bg>
      <p:bgPr>
        <a:solidFill>
          <a:schemeClr val="accent2"/>
        </a:solidFill>
        <a:effectLst/>
      </p:bgPr>
    </p:bg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8"/>
          <p:cNvSpPr txBox="1">
            <a:spLocks noGrp="1"/>
          </p:cNvSpPr>
          <p:nvPr>
            <p:ph type="body" idx="1"/>
          </p:nvPr>
        </p:nvSpPr>
        <p:spPr>
          <a:xfrm>
            <a:off x="469903" y="2556000"/>
            <a:ext cx="2592000" cy="3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b="1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3pPr>
            <a:lvl4pPr marL="1828800" lvl="3" indent="-304800" algn="l"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>
                <a:solidFill>
                  <a:schemeClr val="lt1"/>
                </a:solidFill>
              </a:defRPr>
            </a:lvl4pPr>
            <a:lvl5pPr marL="2286000" lvl="4" indent="-304800" algn="l"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200"/>
              <a:buChar char="−"/>
              <a:defRPr>
                <a:solidFill>
                  <a:schemeClr val="lt1"/>
                </a:solidFill>
              </a:defRPr>
            </a:lvl5pPr>
            <a:lvl6pPr marL="2743200" lvl="5" indent="-330200" algn="l"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Font typeface="Verdana"/>
              <a:buChar char="−"/>
              <a:defRPr>
                <a:solidFill>
                  <a:schemeClr val="lt1"/>
                </a:solidFill>
              </a:defRPr>
            </a:lvl6pPr>
            <a:lvl7pPr marL="3200400" lvl="6" indent="-330200" algn="l"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Char char="−"/>
              <a:defRPr>
                <a:solidFill>
                  <a:schemeClr val="lt1"/>
                </a:solidFill>
              </a:defRPr>
            </a:lvl7pPr>
            <a:lvl8pPr marL="3657600" lvl="7" indent="-330200" algn="l"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Char char="−"/>
              <a:defRPr>
                <a:solidFill>
                  <a:schemeClr val="lt1"/>
                </a:solidFill>
              </a:defRPr>
            </a:lvl8pPr>
            <a:lvl9pPr marL="4114800" lvl="8" indent="-330200" algn="l">
              <a:spcBef>
                <a:spcPts val="1333"/>
              </a:spcBef>
              <a:spcAft>
                <a:spcPts val="1333"/>
              </a:spcAft>
              <a:buClr>
                <a:schemeClr val="lt1"/>
              </a:buClr>
              <a:buSzPts val="1600"/>
              <a:buChar char="−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82" name="Google Shape;282;p38"/>
          <p:cNvSpPr txBox="1">
            <a:spLocks noGrp="1"/>
          </p:cNvSpPr>
          <p:nvPr>
            <p:ph type="body" idx="2"/>
          </p:nvPr>
        </p:nvSpPr>
        <p:spPr>
          <a:xfrm>
            <a:off x="9130100" y="2556000"/>
            <a:ext cx="2592000" cy="3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b="1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3pPr>
            <a:lvl4pPr marL="1828800" lvl="3" indent="-304800" algn="l"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>
                <a:solidFill>
                  <a:schemeClr val="lt1"/>
                </a:solidFill>
              </a:defRPr>
            </a:lvl4pPr>
            <a:lvl5pPr marL="2286000" lvl="4" indent="-304800" algn="l"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200"/>
              <a:buChar char="−"/>
              <a:defRPr>
                <a:solidFill>
                  <a:schemeClr val="lt1"/>
                </a:solidFill>
              </a:defRPr>
            </a:lvl5pPr>
            <a:lvl6pPr marL="2743200" lvl="5" indent="-330200" algn="l"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Font typeface="Verdana"/>
              <a:buChar char="−"/>
              <a:defRPr>
                <a:solidFill>
                  <a:schemeClr val="lt1"/>
                </a:solidFill>
              </a:defRPr>
            </a:lvl6pPr>
            <a:lvl7pPr marL="3200400" lvl="6" indent="-330200" algn="l"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Char char="−"/>
              <a:defRPr>
                <a:solidFill>
                  <a:schemeClr val="lt1"/>
                </a:solidFill>
              </a:defRPr>
            </a:lvl7pPr>
            <a:lvl8pPr marL="3657600" lvl="7" indent="-330200" algn="l"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Char char="−"/>
              <a:defRPr>
                <a:solidFill>
                  <a:schemeClr val="lt1"/>
                </a:solidFill>
              </a:defRPr>
            </a:lvl8pPr>
            <a:lvl9pPr marL="4114800" lvl="8" indent="-330200" algn="l">
              <a:spcBef>
                <a:spcPts val="1333"/>
              </a:spcBef>
              <a:spcAft>
                <a:spcPts val="1333"/>
              </a:spcAft>
              <a:buClr>
                <a:schemeClr val="lt1"/>
              </a:buClr>
              <a:buSzPts val="1600"/>
              <a:buChar char="−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83" name="Google Shape;283;p38"/>
          <p:cNvSpPr txBox="1">
            <a:spLocks noGrp="1"/>
          </p:cNvSpPr>
          <p:nvPr>
            <p:ph type="body" idx="3"/>
          </p:nvPr>
        </p:nvSpPr>
        <p:spPr>
          <a:xfrm>
            <a:off x="3356635" y="2556000"/>
            <a:ext cx="2592000" cy="3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b="1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3pPr>
            <a:lvl4pPr marL="1828800" lvl="3" indent="-304800" algn="l"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>
                <a:solidFill>
                  <a:schemeClr val="lt1"/>
                </a:solidFill>
              </a:defRPr>
            </a:lvl4pPr>
            <a:lvl5pPr marL="2286000" lvl="4" indent="-304800" algn="l"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200"/>
              <a:buChar char="−"/>
              <a:defRPr>
                <a:solidFill>
                  <a:schemeClr val="lt1"/>
                </a:solidFill>
              </a:defRPr>
            </a:lvl5pPr>
            <a:lvl6pPr marL="2743200" lvl="5" indent="-330200" algn="l"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Font typeface="Verdana"/>
              <a:buChar char="−"/>
              <a:defRPr>
                <a:solidFill>
                  <a:schemeClr val="lt1"/>
                </a:solidFill>
              </a:defRPr>
            </a:lvl6pPr>
            <a:lvl7pPr marL="3200400" lvl="6" indent="-330200" algn="l"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Char char="−"/>
              <a:defRPr>
                <a:solidFill>
                  <a:schemeClr val="lt1"/>
                </a:solidFill>
              </a:defRPr>
            </a:lvl7pPr>
            <a:lvl8pPr marL="3657600" lvl="7" indent="-330200" algn="l"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Char char="−"/>
              <a:defRPr>
                <a:solidFill>
                  <a:schemeClr val="lt1"/>
                </a:solidFill>
              </a:defRPr>
            </a:lvl8pPr>
            <a:lvl9pPr marL="4114800" lvl="8" indent="-330200" algn="l">
              <a:spcBef>
                <a:spcPts val="1333"/>
              </a:spcBef>
              <a:spcAft>
                <a:spcPts val="1333"/>
              </a:spcAft>
              <a:buClr>
                <a:schemeClr val="lt1"/>
              </a:buClr>
              <a:buSzPts val="1600"/>
              <a:buChar char="−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84" name="Google Shape;284;p38"/>
          <p:cNvSpPr txBox="1">
            <a:spLocks noGrp="1"/>
          </p:cNvSpPr>
          <p:nvPr>
            <p:ph type="body" idx="4"/>
          </p:nvPr>
        </p:nvSpPr>
        <p:spPr>
          <a:xfrm>
            <a:off x="6243367" y="2556000"/>
            <a:ext cx="2592000" cy="33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b="1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3pPr>
            <a:lvl4pPr marL="1828800" lvl="3" indent="-304800" algn="l"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>
                <a:solidFill>
                  <a:schemeClr val="lt1"/>
                </a:solidFill>
              </a:defRPr>
            </a:lvl4pPr>
            <a:lvl5pPr marL="2286000" lvl="4" indent="-304800" algn="l"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200"/>
              <a:buChar char="−"/>
              <a:defRPr>
                <a:solidFill>
                  <a:schemeClr val="lt1"/>
                </a:solidFill>
              </a:defRPr>
            </a:lvl5pPr>
            <a:lvl6pPr marL="2743200" lvl="5" indent="-330200" algn="l"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Font typeface="Verdana"/>
              <a:buChar char="−"/>
              <a:defRPr>
                <a:solidFill>
                  <a:schemeClr val="lt1"/>
                </a:solidFill>
              </a:defRPr>
            </a:lvl6pPr>
            <a:lvl7pPr marL="3200400" lvl="6" indent="-330200" algn="l"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Char char="−"/>
              <a:defRPr>
                <a:solidFill>
                  <a:schemeClr val="lt1"/>
                </a:solidFill>
              </a:defRPr>
            </a:lvl7pPr>
            <a:lvl8pPr marL="3657600" lvl="7" indent="-330200" algn="l">
              <a:spcBef>
                <a:spcPts val="1333"/>
              </a:spcBef>
              <a:spcAft>
                <a:spcPts val="0"/>
              </a:spcAft>
              <a:buClr>
                <a:schemeClr val="lt1"/>
              </a:buClr>
              <a:buSzPts val="1600"/>
              <a:buChar char="−"/>
              <a:defRPr>
                <a:solidFill>
                  <a:schemeClr val="lt1"/>
                </a:solidFill>
              </a:defRPr>
            </a:lvl8pPr>
            <a:lvl9pPr marL="4114800" lvl="8" indent="-330200" algn="l">
              <a:spcBef>
                <a:spcPts val="1333"/>
              </a:spcBef>
              <a:spcAft>
                <a:spcPts val="1333"/>
              </a:spcAft>
              <a:buClr>
                <a:schemeClr val="lt1"/>
              </a:buClr>
              <a:buSzPts val="1600"/>
              <a:buChar char="−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85" name="Google Shape;285;p38"/>
          <p:cNvSpPr txBox="1"/>
          <p:nvPr/>
        </p:nvSpPr>
        <p:spPr>
          <a:xfrm>
            <a:off x="6335184" y="6477001"/>
            <a:ext cx="4896560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"/>
              <a:buFont typeface="Arial"/>
              <a:buNone/>
            </a:pPr>
            <a:r>
              <a:rPr lang="fr-BE" sz="65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Presentation title</a:t>
            </a:r>
            <a:br>
              <a:rPr lang="fr-BE" sz="65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fr-BE" sz="65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[To edit, click View &gt; Slide Master &gt; Slide Master]</a:t>
            </a:r>
            <a:endParaRPr/>
          </a:p>
        </p:txBody>
      </p:sp>
      <p:sp>
        <p:nvSpPr>
          <p:cNvPr id="286" name="Google Shape;286;p38"/>
          <p:cNvSpPr txBox="1"/>
          <p:nvPr/>
        </p:nvSpPr>
        <p:spPr>
          <a:xfrm>
            <a:off x="501653" y="6477000"/>
            <a:ext cx="5355167" cy="100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"/>
              <a:buFont typeface="Arial"/>
              <a:buNone/>
            </a:pPr>
            <a:r>
              <a:rPr lang="fr-BE" sz="65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© 2016 Deloitte Belgium</a:t>
            </a:r>
            <a:endParaRPr/>
          </a:p>
        </p:txBody>
      </p:sp>
      <p:sp>
        <p:nvSpPr>
          <p:cNvPr id="287" name="Google Shape;287;p38"/>
          <p:cNvSpPr txBox="1"/>
          <p:nvPr/>
        </p:nvSpPr>
        <p:spPr>
          <a:xfrm>
            <a:off x="11382378" y="6477001"/>
            <a:ext cx="307975" cy="100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"/>
              <a:buFont typeface="Arial"/>
              <a:buNone/>
            </a:pPr>
            <a:fld id="{00000000-1234-1234-1234-123412341234}" type="slidenum">
              <a:rPr lang="fr-BE" sz="65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650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88" name="Google Shape;288;p38"/>
          <p:cNvSpPr txBox="1">
            <a:spLocks noGrp="1"/>
          </p:cNvSpPr>
          <p:nvPr>
            <p:ph type="body" idx="5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0"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289" name="Google Shape;289;p38"/>
          <p:cNvSpPr txBox="1"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Verdana"/>
              <a:buNone/>
              <a:defRPr sz="2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, 1 column text with charts">
  <p:cSld name="Title, subtitle, 1 column text with charts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9"/>
          <p:cNvSpPr txBox="1">
            <a:spLocks noGrp="1"/>
          </p:cNvSpPr>
          <p:nvPr>
            <p:ph type="body" idx="1"/>
          </p:nvPr>
        </p:nvSpPr>
        <p:spPr>
          <a:xfrm>
            <a:off x="467783" y="1665817"/>
            <a:ext cx="5537730" cy="4633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292" name="Google Shape;292;p39"/>
          <p:cNvSpPr txBox="1">
            <a:spLocks noGrp="1"/>
          </p:cNvSpPr>
          <p:nvPr>
            <p:ph type="body" idx="2"/>
          </p:nvPr>
        </p:nvSpPr>
        <p:spPr>
          <a:xfrm>
            <a:off x="469900" y="736688"/>
            <a:ext cx="11252200" cy="757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2000"/>
              <a:buNone/>
              <a:defRPr sz="2000" b="0">
                <a:solidFill>
                  <a:srgbClr val="575757"/>
                </a:solidFill>
              </a:defRPr>
            </a:lvl1pPr>
            <a:lvl2pPr marL="914400" lvl="1" indent="-2286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4pPr>
            <a:lvl5pPr marL="2286000" lvl="4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5pPr>
            <a:lvl6pPr marL="2743200" lvl="5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6pPr>
            <a:lvl7pPr marL="3200400" lvl="6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7pPr>
            <a:lvl8pPr marL="3657600" lvl="7" indent="-342900" algn="l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800"/>
              <a:buChar char="−"/>
              <a:defRPr/>
            </a:lvl8pPr>
            <a:lvl9pPr marL="4114800" lvl="8" indent="-342900" algn="l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800"/>
              <a:buChar char="−"/>
              <a:defRPr/>
            </a:lvl9pPr>
          </a:lstStyle>
          <a:p>
            <a:endParaRPr/>
          </a:p>
        </p:txBody>
      </p:sp>
      <p:sp>
        <p:nvSpPr>
          <p:cNvPr id="293" name="Google Shape;293;p39"/>
          <p:cNvSpPr txBox="1">
            <a:spLocks noGrp="1"/>
          </p:cNvSpPr>
          <p:nvPr>
            <p:ph type="title"/>
          </p:nvPr>
        </p:nvSpPr>
        <p:spPr>
          <a:xfrm>
            <a:off x="469900" y="402587"/>
            <a:ext cx="11252200" cy="334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0"/>
          <p:cNvSpPr txBox="1">
            <a:spLocks noGrp="1"/>
          </p:cNvSpPr>
          <p:nvPr>
            <p:ph type="title"/>
          </p:nvPr>
        </p:nvSpPr>
        <p:spPr>
          <a:xfrm>
            <a:off x="469900" y="402586"/>
            <a:ext cx="11252200" cy="6985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69900" y="402586"/>
            <a:ext cx="11252200" cy="6921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Verdana"/>
              <a:buNone/>
              <a:defRPr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69900" y="1665290"/>
            <a:ext cx="11252200" cy="46339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228600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04800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04800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04800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200"/>
              <a:buFont typeface="Verdana"/>
              <a:buChar char="−"/>
              <a:defRPr sz="1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30200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30200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30200" algn="l" rtl="0">
              <a:spcBef>
                <a:spcPts val="1333"/>
              </a:spcBef>
              <a:spcAft>
                <a:spcPts val="0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30200" algn="l" rtl="0">
              <a:spcBef>
                <a:spcPts val="1333"/>
              </a:spcBef>
              <a:spcAft>
                <a:spcPts val="1333"/>
              </a:spcAft>
              <a:buClr>
                <a:schemeClr val="dk1"/>
              </a:buClr>
              <a:buSzPts val="1600"/>
              <a:buFont typeface="Verdana"/>
              <a:buChar char="−"/>
              <a:defRPr sz="16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/>
          <p:nvPr/>
        </p:nvSpPr>
        <p:spPr>
          <a:xfrm>
            <a:off x="11410953" y="6477000"/>
            <a:ext cx="307975" cy="100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"/>
              <a:buFont typeface="Arial"/>
              <a:buNone/>
            </a:pPr>
            <a:fld id="{00000000-1234-1234-1234-123412341234}" type="slidenum">
              <a:rPr lang="fr-BE" sz="65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65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</p:sldLayoutIdLst>
  <p:transition>
    <p:fade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5098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orient="horz" pos="3968">
          <p15:clr>
            <a:srgbClr val="F26B43"/>
          </p15:clr>
        </p15:guide>
        <p15:guide id="4" pos="296">
          <p15:clr>
            <a:srgbClr val="F26B43"/>
          </p15:clr>
        </p15:guide>
        <p15:guide id="5" pos="7384">
          <p15:clr>
            <a:srgbClr val="F26B43"/>
          </p15:clr>
        </p15:guide>
        <p15:guide id="6" orient="horz" pos="1071">
          <p15:clr>
            <a:srgbClr val="F26B43"/>
          </p15:clr>
        </p15:guide>
        <p15:guide id="7" orient="horz" pos="245">
          <p15:clr>
            <a:srgbClr val="F26B43"/>
          </p15:clr>
        </p15:guide>
        <p15:guide id="8" orient="horz" pos="4081">
          <p15:clr>
            <a:srgbClr val="F26B43"/>
          </p15:clr>
        </p15:guide>
        <p15:guide id="9" pos="4986">
          <p15:clr>
            <a:srgbClr val="F26B43"/>
          </p15:clr>
        </p15:guide>
        <p15:guide id="10" pos="1382">
          <p15:clr>
            <a:srgbClr val="F26B43"/>
          </p15:clr>
        </p15:guide>
        <p15:guide id="11" pos="1496">
          <p15:clr>
            <a:srgbClr val="F26B43"/>
          </p15:clr>
        </p15:guide>
        <p15:guide id="12" pos="2581">
          <p15:clr>
            <a:srgbClr val="F26B43"/>
          </p15:clr>
        </p15:guide>
        <p15:guide id="13" pos="2695">
          <p15:clr>
            <a:srgbClr val="F26B43"/>
          </p15:clr>
        </p15:guide>
        <p15:guide id="14" pos="6185">
          <p15:clr>
            <a:srgbClr val="F26B43"/>
          </p15:clr>
        </p15:guide>
        <p15:guide id="15" pos="3783">
          <p15:clr>
            <a:srgbClr val="F26B43"/>
          </p15:clr>
        </p15:guide>
        <p15:guide id="16" pos="3896">
          <p15:clr>
            <a:srgbClr val="F26B43"/>
          </p15:clr>
        </p15:guide>
        <p15:guide id="17" pos="3840">
          <p15:clr>
            <a:srgbClr val="F26B43"/>
          </p15:clr>
        </p15:guide>
        <p15:guide id="18" pos="6299">
          <p15:clr>
            <a:srgbClr val="F26B43"/>
          </p15:clr>
        </p15:guide>
        <p15:guide id="19" orient="horz" pos="1049">
          <p15:clr>
            <a:srgbClr val="F26B43"/>
          </p15:clr>
        </p15:guide>
        <p15:guide id="20" orient="horz" pos="641">
          <p15:clr>
            <a:srgbClr val="F26B43"/>
          </p15:clr>
        </p15:guide>
        <p15:guide id="21" orient="horz" pos="2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ublic.tableau.com/app/profile/oleksandr1321/viz/GPAKSE/Dashboard1?publish=yes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ublic.tableau.com/app/profile/oleksandr1321/viz/KSE2dashboard/Dashboard1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2"/>
          <p:cNvSpPr/>
          <p:nvPr/>
        </p:nvSpPr>
        <p:spPr>
          <a:xfrm>
            <a:off x="568621" y="2496854"/>
            <a:ext cx="7921423" cy="776778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88900" tIns="88900" rIns="88900" bIns="889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dirty="0">
                <a:solidFill>
                  <a:schemeClr val="tx1"/>
                </a:solidFill>
                <a:latin typeface="Verdana"/>
                <a:ea typeface="Verdana"/>
                <a:cs typeface="Verdana"/>
                <a:sym typeface="Verdana"/>
              </a:rPr>
              <a:t>Aim: </a:t>
            </a:r>
            <a:r>
              <a:rPr lang="en-US" sz="1100" dirty="0">
                <a:solidFill>
                  <a:schemeClr val="tx1"/>
                </a:solidFill>
                <a:latin typeface="Verdana"/>
                <a:ea typeface="Verdana"/>
                <a:cs typeface="Verdana"/>
                <a:sym typeface="Verdana"/>
              </a:rPr>
              <a:t>The Project aims to </a:t>
            </a:r>
            <a:r>
              <a:rPr lang="en-US" sz="1100" dirty="0">
                <a:latin typeface="Verdana"/>
                <a:ea typeface="Verdana"/>
                <a:cs typeface="Verdana"/>
                <a:sym typeface="Verdana"/>
              </a:rPr>
              <a:t>quantify the indicators of OECD taxonomy of public procurement barriers.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latin typeface="Verdana"/>
                <a:ea typeface="Verdana"/>
                <a:cs typeface="Verdana"/>
                <a:sym typeface="Verdana"/>
              </a:rPr>
              <a:t> </a:t>
            </a: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solidFill>
                  <a:schemeClr val="tx1"/>
                </a:solidFill>
                <a:highlight>
                  <a:srgbClr val="FFFFFF"/>
                </a:highlight>
                <a:latin typeface="Verdana"/>
                <a:ea typeface="Verdana"/>
                <a:sym typeface="Verdana"/>
              </a:rPr>
              <a:t>The methodology developed should be tested on Ukrainian data.</a:t>
            </a:r>
            <a:endParaRPr lang="en-US" sz="1100" dirty="0">
              <a:solidFill>
                <a:schemeClr val="tx1"/>
              </a:solidFill>
              <a:highlight>
                <a:srgbClr val="FFFFFF"/>
              </a:highlight>
              <a:latin typeface="Verdana"/>
              <a:ea typeface="Verdana"/>
            </a:endParaRPr>
          </a:p>
        </p:txBody>
      </p:sp>
      <p:sp>
        <p:nvSpPr>
          <p:cNvPr id="302" name="Google Shape;302;p42"/>
          <p:cNvSpPr/>
          <p:nvPr/>
        </p:nvSpPr>
        <p:spPr>
          <a:xfrm>
            <a:off x="570380" y="542619"/>
            <a:ext cx="7936346" cy="1844323"/>
          </a:xfrm>
          <a:prstGeom prst="roundRect">
            <a:avLst>
              <a:gd name="adj" fmla="val 20029"/>
            </a:avLst>
          </a:prstGeom>
          <a:noFill/>
          <a:ln w="190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88900" tIns="88900" rIns="88900" bIns="88900" anchor="ctr" anchorCtr="0">
            <a:noAutofit/>
          </a:bodyPr>
          <a:lstStyle/>
          <a:p>
            <a:pPr algn="just"/>
            <a:endParaRPr lang="en-US" sz="1100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algn="just"/>
            <a:endParaRPr lang="en-US" sz="1100" dirty="0">
              <a:latin typeface="Verdana"/>
              <a:ea typeface="Verdana"/>
              <a:cs typeface="Verdana"/>
              <a:sym typeface="Verdana"/>
            </a:endParaRPr>
          </a:p>
          <a:p>
            <a:pPr algn="just"/>
            <a:endParaRPr lang="en-US" sz="1100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algn="just"/>
            <a:r>
              <a:rPr lang="en-US" sz="1100" b="1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Background</a:t>
            </a:r>
            <a:r>
              <a:rPr lang="en-US" sz="1100" b="1" dirty="0">
                <a:latin typeface="Verdana"/>
                <a:ea typeface="Verdana"/>
                <a:cs typeface="Verdana"/>
                <a:sym typeface="Verdana"/>
              </a:rPr>
              <a:t>: </a:t>
            </a:r>
            <a:r>
              <a:rPr lang="en-US" sz="1100" dirty="0">
                <a:latin typeface="Verdana"/>
                <a:ea typeface="Verdana"/>
                <a:cs typeface="Verdana"/>
                <a:sym typeface="Verdana"/>
              </a:rPr>
              <a:t>In 2017 OECD developed a taxonomy of public procurement barriers that can negatively affect the participation of foreign companies in tenders (and general access to national markets).</a:t>
            </a:r>
            <a:br>
              <a:rPr lang="en-US" sz="1100" dirty="0">
                <a:latin typeface="Verdana"/>
                <a:ea typeface="Verdana"/>
                <a:cs typeface="Verdana"/>
                <a:sym typeface="Verdana"/>
              </a:rPr>
            </a:br>
            <a:r>
              <a:rPr lang="en-US" sz="1100" dirty="0">
                <a:latin typeface="Verdana"/>
                <a:ea typeface="Verdana"/>
                <a:cs typeface="Verdana"/>
                <a:sym typeface="Verdana"/>
              </a:rPr>
              <a:t>But the indicators of this taxonomy are qualitative. The aim of this document is to quantify them. Thus, it</a:t>
            </a:r>
            <a:br>
              <a:rPr lang="en-US" sz="1100" dirty="0">
                <a:latin typeface="Verdana"/>
                <a:ea typeface="Verdana"/>
                <a:cs typeface="Verdana"/>
                <a:sym typeface="Verdana"/>
              </a:rPr>
            </a:br>
            <a:r>
              <a:rPr lang="en-US" sz="1100" dirty="0">
                <a:latin typeface="Verdana"/>
                <a:ea typeface="Verdana"/>
                <a:cs typeface="Verdana"/>
                <a:sym typeface="Verdana"/>
              </a:rPr>
              <a:t>will be possible to make conclusions about the existence of a measure as well as its scale.</a:t>
            </a:r>
            <a:br>
              <a:rPr lang="en-US" sz="1100" dirty="0">
                <a:latin typeface="Verdana"/>
                <a:ea typeface="Verdana"/>
                <a:cs typeface="Verdana"/>
                <a:sym typeface="Verdana"/>
              </a:rPr>
            </a:br>
            <a:r>
              <a:rPr lang="en-US" sz="1100" dirty="0">
                <a:latin typeface="Verdana"/>
                <a:ea typeface="Verdana"/>
                <a:cs typeface="Verdana"/>
                <a:sym typeface="Verdana"/>
              </a:rPr>
              <a:t>To do this, we use OCDS-framework that creates common ground for different e-procurement systems.</a:t>
            </a:r>
            <a:br>
              <a:rPr lang="en-US" sz="1100" dirty="0">
                <a:latin typeface="Verdana"/>
                <a:ea typeface="Verdana"/>
                <a:cs typeface="Verdana"/>
                <a:sym typeface="Verdana"/>
              </a:rPr>
            </a:br>
            <a:r>
              <a:rPr lang="en-US" sz="1100" dirty="0">
                <a:latin typeface="Verdana"/>
                <a:ea typeface="Verdana"/>
                <a:cs typeface="Verdana"/>
                <a:sym typeface="Verdana"/>
              </a:rPr>
              <a:t>Creating a single procurement information system markets availability (based on OCDS-framework) will</a:t>
            </a:r>
            <a:br>
              <a:rPr lang="en-US" sz="1100" dirty="0">
                <a:latin typeface="Verdana"/>
                <a:ea typeface="Verdana"/>
                <a:cs typeface="Verdana"/>
                <a:sym typeface="Verdana"/>
              </a:rPr>
            </a:br>
            <a:r>
              <a:rPr lang="en-US" sz="1100" dirty="0">
                <a:latin typeface="Verdana"/>
                <a:ea typeface="Verdana"/>
                <a:cs typeface="Verdana"/>
                <a:sym typeface="Verdana"/>
              </a:rPr>
              <a:t>not only overcome barriers, but also find new opportunities. Harmonization of representation of</a:t>
            </a:r>
            <a:br>
              <a:rPr lang="en-US" sz="1100" dirty="0">
                <a:latin typeface="Verdana"/>
                <a:ea typeface="Verdana"/>
                <a:cs typeface="Verdana"/>
                <a:sym typeface="Verdana"/>
              </a:rPr>
            </a:br>
            <a:r>
              <a:rPr lang="en-US" sz="1100" dirty="0">
                <a:latin typeface="Verdana"/>
                <a:ea typeface="Verdana"/>
                <a:cs typeface="Verdana"/>
                <a:sym typeface="Verdana"/>
              </a:rPr>
              <a:t>procurement data among different countries makes it possible to easily analyze it, create data-based</a:t>
            </a:r>
            <a:br>
              <a:rPr lang="en-US" sz="1100" dirty="0">
                <a:latin typeface="Verdana"/>
                <a:ea typeface="Verdana"/>
                <a:cs typeface="Verdana"/>
                <a:sym typeface="Verdana"/>
              </a:rPr>
            </a:br>
            <a:r>
              <a:rPr lang="en-US" sz="1100" dirty="0">
                <a:latin typeface="Verdana"/>
                <a:ea typeface="Verdana"/>
                <a:cs typeface="Verdana"/>
                <a:sym typeface="Verdana"/>
              </a:rPr>
              <a:t>instruments and reports that cover different countries.</a:t>
            </a:r>
          </a:p>
          <a:p>
            <a:pPr algn="just"/>
            <a:br>
              <a:rPr lang="en-US" sz="1100" dirty="0">
                <a:latin typeface="Verdana"/>
                <a:ea typeface="Verdana"/>
                <a:cs typeface="Verdana"/>
                <a:sym typeface="Verdana"/>
              </a:rPr>
            </a:br>
            <a:endParaRPr lang="en-US" sz="1100" dirty="0">
              <a:latin typeface="Verdana"/>
              <a:ea typeface="Verdana"/>
              <a:cs typeface="Verdana"/>
              <a:sym typeface="Verdana"/>
            </a:endParaRPr>
          </a:p>
          <a:p>
            <a:pPr algn="just"/>
            <a:endParaRPr lang="en-US" sz="1100" dirty="0">
              <a:latin typeface="Verdana"/>
              <a:ea typeface="Verdana"/>
            </a:endParaRPr>
          </a:p>
        </p:txBody>
      </p:sp>
      <p:sp>
        <p:nvSpPr>
          <p:cNvPr id="303" name="Google Shape;303;p42"/>
          <p:cNvSpPr/>
          <p:nvPr/>
        </p:nvSpPr>
        <p:spPr>
          <a:xfrm>
            <a:off x="8730141" y="-8584"/>
            <a:ext cx="34704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88900" tIns="88900" rIns="88900" bIns="88900" anchor="ctr" anchorCtr="0">
            <a:noAutofit/>
          </a:bodyPr>
          <a:lstStyle/>
          <a:p>
            <a:pPr marL="0" marR="0" lvl="0" indent="0" algn="ctr" rt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None/>
            </a:pPr>
            <a:endParaRPr lang="en-US" sz="1600" b="1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4" name="Google Shape;304;p42"/>
          <p:cNvSpPr txBox="1">
            <a:spLocks noGrp="1"/>
          </p:cNvSpPr>
          <p:nvPr>
            <p:ph type="body" idx="1"/>
          </p:nvPr>
        </p:nvSpPr>
        <p:spPr>
          <a:xfrm>
            <a:off x="43523" y="65143"/>
            <a:ext cx="8590100" cy="478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indent="0" algn="ctr"/>
            <a:r>
              <a:rPr lang="en-US" sz="1200" b="1" dirty="0"/>
              <a:t>Developing a Methodology for </a:t>
            </a:r>
            <a:r>
              <a:rPr lang="uk-UA" sz="1200" b="1" dirty="0"/>
              <a:t>с</a:t>
            </a:r>
            <a:r>
              <a:rPr lang="en-US" sz="1200" b="1" dirty="0" err="1"/>
              <a:t>onversion</a:t>
            </a:r>
            <a:r>
              <a:rPr lang="en-US" sz="1200" b="1" dirty="0"/>
              <a:t> of the OECD taxonomy of measures</a:t>
            </a:r>
            <a:r>
              <a:rPr lang="uk-UA" sz="1200" b="1" dirty="0"/>
              <a:t> </a:t>
            </a:r>
            <a:r>
              <a:rPr lang="en-US" sz="1200" b="1" dirty="0"/>
              <a:t>affecting trade in government</a:t>
            </a:r>
            <a:r>
              <a:rPr lang="uk-UA" sz="1200" b="1" dirty="0"/>
              <a:t> </a:t>
            </a:r>
            <a:r>
              <a:rPr lang="en-US" sz="1200" b="1" dirty="0"/>
              <a:t>procurement</a:t>
            </a:r>
            <a:r>
              <a:rPr lang="uk-UA" sz="1200" b="1" dirty="0"/>
              <a:t> </a:t>
            </a:r>
            <a:r>
              <a:rPr lang="en-US" sz="1200" b="1" dirty="0"/>
              <a:t>processes for Online OCDS Reporting for GPA</a:t>
            </a:r>
            <a:r>
              <a:rPr lang="uk-UA" sz="1200" b="1" dirty="0"/>
              <a:t> </a:t>
            </a:r>
            <a:r>
              <a:rPr lang="en-US" sz="1200" b="1" dirty="0"/>
              <a:t>Countries</a:t>
            </a:r>
          </a:p>
        </p:txBody>
      </p:sp>
      <p:sp>
        <p:nvSpPr>
          <p:cNvPr id="305" name="Google Shape;305;p42"/>
          <p:cNvSpPr txBox="1"/>
          <p:nvPr/>
        </p:nvSpPr>
        <p:spPr>
          <a:xfrm>
            <a:off x="9684713" y="486183"/>
            <a:ext cx="21690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 dirty="0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rPr>
              <a:t>Location</a:t>
            </a: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rgbClr val="F2F2F2"/>
                </a:solidFill>
              </a:rPr>
              <a:t>Ukraine</a:t>
            </a:r>
            <a:endParaRPr lang="en-US" sz="1000" i="0" u="none" strike="noStrike" cap="none" dirty="0">
              <a:solidFill>
                <a:srgbClr val="F2F2F2"/>
              </a:solidFill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400" b="1" i="0" u="none" strike="noStrike" cap="none" dirty="0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lang="en-US" dirty="0"/>
          </a:p>
        </p:txBody>
      </p:sp>
      <p:sp>
        <p:nvSpPr>
          <p:cNvPr id="306" name="Google Shape;306;p42"/>
          <p:cNvSpPr txBox="1"/>
          <p:nvPr/>
        </p:nvSpPr>
        <p:spPr>
          <a:xfrm>
            <a:off x="9720299" y="1513461"/>
            <a:ext cx="22422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rPr>
              <a:t>Stage</a:t>
            </a:r>
            <a:endParaRPr lang="en-US" sz="1400" b="1" i="0" u="none" strike="noStrike" cap="none" dirty="0">
              <a:solidFill>
                <a:srgbClr val="F2F2F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1000" dirty="0">
                <a:solidFill>
                  <a:srgbClr val="F2F2F2"/>
                </a:solidFill>
              </a:rPr>
              <a:t>From 28 April 2021</a:t>
            </a:r>
            <a:endParaRPr lang="en-US" sz="1000" i="0" u="none" strike="noStrike" cap="none" dirty="0">
              <a:solidFill>
                <a:srgbClr val="F2F2F2"/>
              </a:solidFill>
            </a:endParaRPr>
          </a:p>
        </p:txBody>
      </p:sp>
      <p:sp>
        <p:nvSpPr>
          <p:cNvPr id="307" name="Google Shape;307;p42"/>
          <p:cNvSpPr txBox="1"/>
          <p:nvPr/>
        </p:nvSpPr>
        <p:spPr>
          <a:xfrm>
            <a:off x="9697721" y="2591431"/>
            <a:ext cx="2169000" cy="680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 dirty="0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rPr>
              <a:t>Use-case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i="0" u="none" strike="noStrike" cap="none" dirty="0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rPr>
              <a:t>Data collection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rPr>
              <a:t>Reporting</a:t>
            </a:r>
            <a:endParaRPr lang="en-US" sz="1200" i="0" u="none" strike="noStrike" cap="none" dirty="0">
              <a:solidFill>
                <a:srgbClr val="F2F2F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08" name="Google Shape;308;p42"/>
          <p:cNvSpPr/>
          <p:nvPr/>
        </p:nvSpPr>
        <p:spPr>
          <a:xfrm>
            <a:off x="8849954" y="6071727"/>
            <a:ext cx="3230774" cy="686032"/>
          </a:xfrm>
          <a:prstGeom prst="roundRect">
            <a:avLst>
              <a:gd name="adj" fmla="val 16667"/>
            </a:avLst>
          </a:prstGeom>
          <a:solidFill>
            <a:srgbClr val="F2F2F2">
              <a:alpha val="56860"/>
            </a:srgbClr>
          </a:solidFill>
          <a:ln>
            <a:noFill/>
          </a:ln>
        </p:spPr>
        <p:txBody>
          <a:bodyPr spcFirstLastPara="1" wrap="square" lIns="88900" tIns="88900" rIns="88900" bIns="88900" anchor="ctr" anchorCtr="0">
            <a:noAutofit/>
          </a:bodyPr>
          <a:lstStyle/>
          <a:p>
            <a:pPr lvl="0">
              <a:lnSpc>
                <a:spcPct val="106000"/>
              </a:lnSpc>
              <a:buClr>
                <a:schemeClr val="dk1"/>
              </a:buClr>
              <a:buSzPts val="1600"/>
            </a:pPr>
            <a:r>
              <a:rPr lang="en-GB" sz="1000" dirty="0">
                <a:solidFill>
                  <a:schemeClr val="bg2"/>
                </a:solidFill>
                <a:latin typeface="Verdana"/>
                <a:ea typeface="Verdana"/>
                <a:cs typeface="Verdana"/>
                <a:sym typeface="Verdana"/>
              </a:rPr>
              <a:t>For more information </a:t>
            </a:r>
            <a:r>
              <a:rPr lang="en-GB" sz="1000" dirty="0">
                <a:solidFill>
                  <a:schemeClr val="bg2"/>
                </a:solidFill>
                <a:latin typeface="Verdana"/>
                <a:ea typeface="Verdana"/>
                <a:sym typeface="Verdana"/>
              </a:rPr>
              <a:t>(Project Huddle Folder):  </a:t>
            </a:r>
            <a:r>
              <a:rPr lang="en-GB" sz="1000" b="1" dirty="0">
                <a:solidFill>
                  <a:schemeClr val="bg2"/>
                </a:solidFill>
                <a:latin typeface="Verdana"/>
                <a:ea typeface="Verdana"/>
                <a:cs typeface="Verdana"/>
                <a:sym typeface="Verdana"/>
              </a:rPr>
              <a:t>https://my.huddle.net/workspace/32971400/files/#/folder/51609096/list</a:t>
            </a:r>
          </a:p>
        </p:txBody>
      </p:sp>
      <p:sp>
        <p:nvSpPr>
          <p:cNvPr id="309" name="Google Shape;309;p42"/>
          <p:cNvSpPr txBox="1"/>
          <p:nvPr/>
        </p:nvSpPr>
        <p:spPr>
          <a:xfrm>
            <a:off x="9623536" y="3721688"/>
            <a:ext cx="2338963" cy="2084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 dirty="0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rPr>
              <a:t>Key questions</a:t>
            </a:r>
            <a:endParaRPr lang="en-US" dirty="0"/>
          </a:p>
          <a:p>
            <a:pPr marL="171450" marR="0" lvl="0" indent="-171450" algn="l" rtl="0">
              <a:spcBef>
                <a:spcPts val="600"/>
              </a:spcBef>
              <a:spcAft>
                <a:spcPts val="0"/>
              </a:spcAft>
              <a:buClr>
                <a:srgbClr val="F2F2F2"/>
              </a:buClr>
              <a:buSzPts val="1100"/>
              <a:buFont typeface="Arial"/>
              <a:buChar char="•"/>
            </a:pPr>
            <a:r>
              <a:rPr lang="en-US" sz="1100" b="0" i="0" u="none" strike="noStrike" cap="none" dirty="0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rPr>
              <a:t>Which indicators describe the taxonomy entries?</a:t>
            </a:r>
          </a:p>
          <a:p>
            <a:pPr marL="171450" marR="0" lvl="0" indent="-171450" algn="l" rtl="0">
              <a:spcBef>
                <a:spcPts val="600"/>
              </a:spcBef>
              <a:spcAft>
                <a:spcPts val="0"/>
              </a:spcAft>
              <a:buClr>
                <a:srgbClr val="F2F2F2"/>
              </a:buClr>
              <a:buSzPts val="1100"/>
              <a:buFont typeface="Arial"/>
              <a:buChar char="•"/>
            </a:pPr>
            <a:r>
              <a:rPr lang="en-US" sz="1100" b="0" i="0" u="none" strike="noStrike" cap="none" dirty="0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rPr>
              <a:t>How to convert these indicators into OCDS format?</a:t>
            </a:r>
          </a:p>
          <a:p>
            <a:pPr marL="171450" marR="0" lvl="0" indent="-171450" algn="l" rtl="0">
              <a:spcBef>
                <a:spcPts val="600"/>
              </a:spcBef>
              <a:spcAft>
                <a:spcPts val="0"/>
              </a:spcAft>
              <a:buClr>
                <a:srgbClr val="F2F2F2"/>
              </a:buClr>
              <a:buSzPts val="1100"/>
              <a:buFont typeface="Arial"/>
              <a:buChar char="•"/>
            </a:pPr>
            <a:r>
              <a:rPr lang="en-US" sz="1100" b="0" i="0" u="none" strike="noStrike" cap="none" dirty="0">
                <a:solidFill>
                  <a:srgbClr val="F2F2F2"/>
                </a:solidFill>
                <a:latin typeface="Verdana"/>
                <a:ea typeface="Verdana"/>
                <a:cs typeface="Verdana"/>
                <a:sym typeface="Verdana"/>
              </a:rPr>
              <a:t>Which data is available for the calculation of the indicators?</a:t>
            </a:r>
          </a:p>
          <a:p>
            <a:pPr marL="171450" indent="-171450">
              <a:spcBef>
                <a:spcPts val="600"/>
              </a:spcBef>
              <a:buClr>
                <a:srgbClr val="F2F2F2"/>
              </a:buClr>
              <a:buSzPts val="1100"/>
              <a:buFont typeface="Arial"/>
              <a:buChar char="•"/>
            </a:pPr>
            <a:r>
              <a:rPr lang="en-GB" sz="1100" dirty="0">
                <a:solidFill>
                  <a:srgbClr val="F3F3F3"/>
                </a:solidFill>
                <a:latin typeface="Verdana"/>
                <a:ea typeface="Verdana"/>
                <a:cs typeface="Verdana"/>
                <a:sym typeface="Verdana"/>
              </a:rPr>
              <a:t>How the project can be re-used by other countries?</a:t>
            </a:r>
            <a:endParaRPr lang="en-GB" sz="1100" dirty="0">
              <a:solidFill>
                <a:srgbClr val="F2F2F2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171450" marR="0" lvl="0" indent="-171450" algn="l" rtl="0">
              <a:spcBef>
                <a:spcPts val="600"/>
              </a:spcBef>
              <a:spcAft>
                <a:spcPts val="0"/>
              </a:spcAft>
              <a:buClr>
                <a:srgbClr val="F2F2F2"/>
              </a:buClr>
              <a:buSzPts val="1100"/>
              <a:buFont typeface="Arial"/>
              <a:buChar char="•"/>
            </a:pPr>
            <a:endParaRPr lang="en-US" sz="1100" b="0" i="0" u="none" strike="noStrike" cap="none" dirty="0">
              <a:solidFill>
                <a:srgbClr val="F2F2F2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15" name="Google Shape;315;p42"/>
          <p:cNvSpPr/>
          <p:nvPr/>
        </p:nvSpPr>
        <p:spPr>
          <a:xfrm>
            <a:off x="570380" y="3401629"/>
            <a:ext cx="7941215" cy="1138373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88900" tIns="88900" rIns="88900" bIns="88900" anchor="ctr" anchorCtr="0">
            <a:noAutofit/>
          </a:bodyPr>
          <a:lstStyle/>
          <a:p>
            <a:r>
              <a:rPr lang="en-US" sz="1100" b="1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Technology:</a:t>
            </a:r>
          </a:p>
          <a:p>
            <a:endParaRPr lang="en-US" sz="1100" dirty="0"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dirty="0">
                <a:latin typeface="Verdana"/>
                <a:ea typeface="Verdana"/>
                <a:cs typeface="Verdana"/>
                <a:sym typeface="Verdana"/>
              </a:rPr>
              <a:t>The data is extracted from the public procurement system in JSON and CSV formats. </a:t>
            </a:r>
            <a:r>
              <a:rPr lang="en-US" sz="1100" dirty="0">
                <a:latin typeface="Verdana"/>
                <a:ea typeface="Verdana"/>
                <a:sym typeface="Verdana"/>
              </a:rPr>
              <a:t>Calculations based on Ukrainian data are conducted using the Python programming language. We present the received results on the publicly available dashboard using Tableau.</a:t>
            </a:r>
            <a:endParaRPr lang="en-US" sz="1100" dirty="0">
              <a:latin typeface="Verdana"/>
              <a:ea typeface="Verdana"/>
            </a:endParaRPr>
          </a:p>
        </p:txBody>
      </p:sp>
      <p:sp>
        <p:nvSpPr>
          <p:cNvPr id="317" name="Google Shape;317;p42"/>
          <p:cNvSpPr/>
          <p:nvPr/>
        </p:nvSpPr>
        <p:spPr>
          <a:xfrm>
            <a:off x="579063" y="4630297"/>
            <a:ext cx="7937559" cy="2014813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88900" tIns="88900" rIns="88900" bIns="88900" anchor="ctr" anchorCtr="0">
            <a:noAutofit/>
          </a:bodyPr>
          <a:lstStyle/>
          <a:p>
            <a:pPr algn="just"/>
            <a:r>
              <a:rPr lang="en-US" sz="1100" b="1" dirty="0">
                <a:solidFill>
                  <a:srgbClr val="000000"/>
                </a:solidFill>
                <a:latin typeface="Verdana"/>
                <a:ea typeface="Verdana"/>
              </a:rPr>
              <a:t>Results:</a:t>
            </a:r>
            <a:r>
              <a:rPr lang="en-US" sz="1100" b="1" dirty="0">
                <a:latin typeface="Verdana"/>
                <a:ea typeface="Verdana"/>
              </a:rPr>
              <a:t> </a:t>
            </a:r>
            <a:endParaRPr lang="en-US" sz="1100" b="1" dirty="0">
              <a:solidFill>
                <a:srgbClr val="00000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/>
            <a:r>
              <a:rPr lang="en-US" sz="11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 assignment is ongoing. The following results achieved so far are :</a:t>
            </a:r>
            <a:endParaRPr lang="en-US" sz="1100" dirty="0">
              <a:solidFill>
                <a:schemeClr val="dk1"/>
              </a:solidFill>
              <a:latin typeface="Verdana"/>
              <a:ea typeface="Verdana"/>
              <a:cs typeface="Verdana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Developed the draft methodology for the GPA reporting under article XVI:4 of the GPA.</a:t>
            </a:r>
            <a:endParaRPr lang="en-US" sz="1100" dirty="0">
              <a:solidFill>
                <a:schemeClr val="dk1"/>
              </a:solidFill>
              <a:latin typeface="Verdana"/>
              <a:ea typeface="Verdana"/>
              <a:cs typeface="Verdana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Developed a list of 26 indicators aimed at evaluating the impact of public procurement barriers.</a:t>
            </a:r>
            <a:endParaRPr lang="en-US" sz="1100" dirty="0">
              <a:solidFill>
                <a:schemeClr val="dk1"/>
              </a:solidFill>
              <a:latin typeface="Verdana"/>
              <a:ea typeface="Verdana"/>
              <a:cs typeface="Verdana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Developed a draft methodology for the transforming of public procurement barriers into OCDS-based indicators.</a:t>
            </a:r>
            <a:endParaRPr lang="en-US" sz="1100" dirty="0">
              <a:solidFill>
                <a:schemeClr val="dk1"/>
              </a:solidFill>
              <a:latin typeface="Verdana"/>
              <a:ea typeface="Verdana"/>
              <a:cs typeface="Verdana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dk1"/>
                </a:solidFill>
                <a:latin typeface="Verdana"/>
                <a:ea typeface="Verdana"/>
                <a:cs typeface="Verdana"/>
              </a:rPr>
              <a:t>The calculated output indicators and indicators of barriers are presented in this dashboard: </a:t>
            </a:r>
            <a:r>
              <a:rPr lang="en-US" sz="1100" dirty="0">
                <a:latin typeface="Verdana"/>
                <a:ea typeface="Verdana"/>
                <a:hlinkClick r:id="rId3"/>
              </a:rPr>
              <a:t>https://public.tableau.com/app/profile/oleksandr1321/viz/GPAKSE/Dashboard1?publish=yes</a:t>
            </a:r>
            <a:endParaRPr lang="en-US" sz="1100" dirty="0">
              <a:latin typeface="Verdana"/>
              <a:ea typeface="Verdana" panose="020B0604030504040204" pitchFamily="34" charset="0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dk1"/>
                </a:solidFill>
                <a:latin typeface="Verdana"/>
                <a:ea typeface="Verdana"/>
              </a:rPr>
              <a:t>The dashboard that consists of data required under Article XVI:4 of the Agreement is available at: </a:t>
            </a:r>
            <a:r>
              <a:rPr lang="en-US" sz="1100" dirty="0">
                <a:latin typeface="Verdana"/>
                <a:ea typeface="Verdana"/>
                <a:hlinkClick r:id="rId4"/>
              </a:rPr>
              <a:t>https://public.tableau.com/app/profile/oleksandr1321/viz/KSE2dashboard/Dashboard1</a:t>
            </a:r>
            <a:endParaRPr lang="en-US" sz="1100" dirty="0">
              <a:latin typeface="Verdana"/>
              <a:ea typeface="Verdana" panose="020B0604030504040204" pitchFamily="34" charset="0"/>
            </a:endParaRPr>
          </a:p>
        </p:txBody>
      </p:sp>
      <p:grpSp>
        <p:nvGrpSpPr>
          <p:cNvPr id="319" name="Google Shape;319;p42"/>
          <p:cNvGrpSpPr/>
          <p:nvPr/>
        </p:nvGrpSpPr>
        <p:grpSpPr>
          <a:xfrm>
            <a:off x="44496" y="2654950"/>
            <a:ext cx="457845" cy="457845"/>
            <a:chOff x="126874" y="2098372"/>
            <a:chExt cx="457845" cy="457845"/>
          </a:xfrm>
        </p:grpSpPr>
        <p:sp>
          <p:nvSpPr>
            <p:cNvPr id="320" name="Google Shape;320;p42"/>
            <p:cNvSpPr/>
            <p:nvPr/>
          </p:nvSpPr>
          <p:spPr>
            <a:xfrm>
              <a:off x="176897" y="2184370"/>
              <a:ext cx="375000" cy="294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88900" tIns="88900" rIns="88900" bIns="88900" anchor="ctr" anchorCtr="0">
              <a:noAutofit/>
            </a:bodyPr>
            <a:lstStyle/>
            <a:p>
              <a:pPr marL="0" marR="0" lvl="0" indent="0" algn="ctr" rtl="0">
                <a:lnSpc>
                  <a:spcPct val="106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endParaRPr lang="en-US" sz="16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grpSp>
          <p:nvGrpSpPr>
            <p:cNvPr id="321" name="Google Shape;321;p42"/>
            <p:cNvGrpSpPr/>
            <p:nvPr/>
          </p:nvGrpSpPr>
          <p:grpSpPr>
            <a:xfrm>
              <a:off x="126874" y="2098372"/>
              <a:ext cx="457845" cy="457845"/>
              <a:chOff x="3130" y="1561"/>
              <a:chExt cx="340" cy="340"/>
            </a:xfrm>
          </p:grpSpPr>
          <p:sp>
            <p:nvSpPr>
              <p:cNvPr id="322" name="Google Shape;322;p42"/>
              <p:cNvSpPr/>
              <p:nvPr/>
            </p:nvSpPr>
            <p:spPr>
              <a:xfrm>
                <a:off x="3307" y="1696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42" h="42" extrusionOk="0">
                    <a:moveTo>
                      <a:pt x="0" y="0"/>
                    </a:moveTo>
                    <a:cubicBezTo>
                      <a:pt x="0" y="42"/>
                      <a:pt x="0" y="42"/>
                      <a:pt x="0" y="42"/>
                    </a:cubicBezTo>
                    <a:cubicBezTo>
                      <a:pt x="42" y="42"/>
                      <a:pt x="42" y="42"/>
                      <a:pt x="42" y="42"/>
                    </a:cubicBezTo>
                    <a:cubicBezTo>
                      <a:pt x="38" y="21"/>
                      <a:pt x="21" y="5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23" name="Google Shape;323;p42"/>
              <p:cNvSpPr/>
              <p:nvPr/>
            </p:nvSpPr>
            <p:spPr>
              <a:xfrm>
                <a:off x="3265" y="1696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42" h="42" extrusionOk="0">
                    <a:moveTo>
                      <a:pt x="0" y="42"/>
                    </a:moveTo>
                    <a:cubicBezTo>
                      <a:pt x="42" y="42"/>
                      <a:pt x="42" y="42"/>
                      <a:pt x="42" y="42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21" y="5"/>
                      <a:pt x="5" y="21"/>
                      <a:pt x="0" y="4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24" name="Google Shape;324;p42"/>
              <p:cNvSpPr/>
              <p:nvPr/>
            </p:nvSpPr>
            <p:spPr>
              <a:xfrm>
                <a:off x="3230" y="1661"/>
                <a:ext cx="63" cy="63"/>
              </a:xfrm>
              <a:custGeom>
                <a:avLst/>
                <a:gdLst/>
                <a:ahLst/>
                <a:cxnLst/>
                <a:rect l="l" t="t" r="r" b="b"/>
                <a:pathLst>
                  <a:path w="95" h="95" extrusionOk="0">
                    <a:moveTo>
                      <a:pt x="0" y="95"/>
                    </a:moveTo>
                    <a:cubicBezTo>
                      <a:pt x="32" y="95"/>
                      <a:pt x="32" y="95"/>
                      <a:pt x="32" y="95"/>
                    </a:cubicBezTo>
                    <a:cubicBezTo>
                      <a:pt x="37" y="62"/>
                      <a:pt x="62" y="37"/>
                      <a:pt x="95" y="32"/>
                    </a:cubicBezTo>
                    <a:cubicBezTo>
                      <a:pt x="95" y="0"/>
                      <a:pt x="95" y="0"/>
                      <a:pt x="95" y="0"/>
                    </a:cubicBezTo>
                    <a:cubicBezTo>
                      <a:pt x="45" y="5"/>
                      <a:pt x="5" y="45"/>
                      <a:pt x="0" y="9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25" name="Google Shape;325;p42"/>
              <p:cNvSpPr/>
              <p:nvPr/>
            </p:nvSpPr>
            <p:spPr>
              <a:xfrm>
                <a:off x="3265" y="1738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42" h="42" extrusionOk="0">
                    <a:moveTo>
                      <a:pt x="42" y="42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5" y="21"/>
                      <a:pt x="21" y="38"/>
                      <a:pt x="42" y="4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26" name="Google Shape;326;p42"/>
              <p:cNvSpPr/>
              <p:nvPr/>
            </p:nvSpPr>
            <p:spPr>
              <a:xfrm>
                <a:off x="3230" y="1738"/>
                <a:ext cx="63" cy="63"/>
              </a:xfrm>
              <a:custGeom>
                <a:avLst/>
                <a:gdLst/>
                <a:ahLst/>
                <a:cxnLst/>
                <a:rect l="l" t="t" r="r" b="b"/>
                <a:pathLst>
                  <a:path w="95" h="96" extrusionOk="0">
                    <a:moveTo>
                      <a:pt x="3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5" y="51"/>
                      <a:pt x="45" y="91"/>
                      <a:pt x="95" y="96"/>
                    </a:cubicBezTo>
                    <a:cubicBezTo>
                      <a:pt x="95" y="63"/>
                      <a:pt x="95" y="63"/>
                      <a:pt x="95" y="63"/>
                    </a:cubicBezTo>
                    <a:cubicBezTo>
                      <a:pt x="62" y="59"/>
                      <a:pt x="37" y="33"/>
                      <a:pt x="3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27" name="Google Shape;327;p42"/>
              <p:cNvSpPr/>
              <p:nvPr/>
            </p:nvSpPr>
            <p:spPr>
              <a:xfrm>
                <a:off x="3307" y="1738"/>
                <a:ext cx="28" cy="28"/>
              </a:xfrm>
              <a:custGeom>
                <a:avLst/>
                <a:gdLst/>
                <a:ahLst/>
                <a:cxnLst/>
                <a:rect l="l" t="t" r="r" b="b"/>
                <a:pathLst>
                  <a:path w="42" h="42" extrusionOk="0">
                    <a:moveTo>
                      <a:pt x="42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21" y="38"/>
                      <a:pt x="38" y="21"/>
                      <a:pt x="4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28" name="Google Shape;328;p42"/>
              <p:cNvSpPr/>
              <p:nvPr/>
            </p:nvSpPr>
            <p:spPr>
              <a:xfrm>
                <a:off x="3130" y="1561"/>
                <a:ext cx="340" cy="340"/>
              </a:xfrm>
              <a:custGeom>
                <a:avLst/>
                <a:gdLst/>
                <a:ahLst/>
                <a:cxnLst/>
                <a:rect l="l" t="t" r="r" b="b"/>
                <a:pathLst>
                  <a:path w="512" h="512" extrusionOk="0">
                    <a:moveTo>
                      <a:pt x="256" y="0"/>
                    </a:moveTo>
                    <a:cubicBezTo>
                      <a:pt x="114" y="0"/>
                      <a:pt x="0" y="114"/>
                      <a:pt x="0" y="256"/>
                    </a:cubicBezTo>
                    <a:cubicBezTo>
                      <a:pt x="0" y="397"/>
                      <a:pt x="114" y="512"/>
                      <a:pt x="256" y="512"/>
                    </a:cubicBezTo>
                    <a:cubicBezTo>
                      <a:pt x="397" y="512"/>
                      <a:pt x="512" y="397"/>
                      <a:pt x="512" y="256"/>
                    </a:cubicBezTo>
                    <a:cubicBezTo>
                      <a:pt x="512" y="114"/>
                      <a:pt x="397" y="0"/>
                      <a:pt x="256" y="0"/>
                    </a:cubicBezTo>
                    <a:close/>
                    <a:moveTo>
                      <a:pt x="405" y="266"/>
                    </a:moveTo>
                    <a:cubicBezTo>
                      <a:pt x="383" y="266"/>
                      <a:pt x="383" y="266"/>
                      <a:pt x="383" y="266"/>
                    </a:cubicBezTo>
                    <a:cubicBezTo>
                      <a:pt x="378" y="328"/>
                      <a:pt x="328" y="378"/>
                      <a:pt x="266" y="383"/>
                    </a:cubicBezTo>
                    <a:cubicBezTo>
                      <a:pt x="266" y="405"/>
                      <a:pt x="266" y="405"/>
                      <a:pt x="266" y="405"/>
                    </a:cubicBezTo>
                    <a:cubicBezTo>
                      <a:pt x="266" y="411"/>
                      <a:pt x="262" y="416"/>
                      <a:pt x="256" y="416"/>
                    </a:cubicBezTo>
                    <a:cubicBezTo>
                      <a:pt x="250" y="416"/>
                      <a:pt x="245" y="411"/>
                      <a:pt x="245" y="405"/>
                    </a:cubicBezTo>
                    <a:cubicBezTo>
                      <a:pt x="245" y="383"/>
                      <a:pt x="245" y="383"/>
                      <a:pt x="245" y="383"/>
                    </a:cubicBezTo>
                    <a:cubicBezTo>
                      <a:pt x="183" y="378"/>
                      <a:pt x="133" y="328"/>
                      <a:pt x="128" y="266"/>
                    </a:cubicBezTo>
                    <a:cubicBezTo>
                      <a:pt x="106" y="266"/>
                      <a:pt x="106" y="266"/>
                      <a:pt x="106" y="266"/>
                    </a:cubicBezTo>
                    <a:cubicBezTo>
                      <a:pt x="100" y="266"/>
                      <a:pt x="96" y="262"/>
                      <a:pt x="96" y="256"/>
                    </a:cubicBezTo>
                    <a:cubicBezTo>
                      <a:pt x="96" y="250"/>
                      <a:pt x="100" y="245"/>
                      <a:pt x="106" y="245"/>
                    </a:cubicBezTo>
                    <a:cubicBezTo>
                      <a:pt x="128" y="245"/>
                      <a:pt x="128" y="245"/>
                      <a:pt x="128" y="245"/>
                    </a:cubicBezTo>
                    <a:cubicBezTo>
                      <a:pt x="133" y="183"/>
                      <a:pt x="183" y="133"/>
                      <a:pt x="245" y="128"/>
                    </a:cubicBezTo>
                    <a:cubicBezTo>
                      <a:pt x="245" y="106"/>
                      <a:pt x="245" y="106"/>
                      <a:pt x="245" y="106"/>
                    </a:cubicBezTo>
                    <a:cubicBezTo>
                      <a:pt x="245" y="100"/>
                      <a:pt x="250" y="96"/>
                      <a:pt x="256" y="96"/>
                    </a:cubicBezTo>
                    <a:cubicBezTo>
                      <a:pt x="262" y="96"/>
                      <a:pt x="266" y="100"/>
                      <a:pt x="266" y="106"/>
                    </a:cubicBezTo>
                    <a:cubicBezTo>
                      <a:pt x="266" y="128"/>
                      <a:pt x="266" y="128"/>
                      <a:pt x="266" y="128"/>
                    </a:cubicBezTo>
                    <a:cubicBezTo>
                      <a:pt x="328" y="133"/>
                      <a:pt x="378" y="183"/>
                      <a:pt x="383" y="245"/>
                    </a:cubicBezTo>
                    <a:cubicBezTo>
                      <a:pt x="405" y="245"/>
                      <a:pt x="405" y="245"/>
                      <a:pt x="405" y="245"/>
                    </a:cubicBezTo>
                    <a:cubicBezTo>
                      <a:pt x="411" y="245"/>
                      <a:pt x="416" y="250"/>
                      <a:pt x="416" y="256"/>
                    </a:cubicBezTo>
                    <a:cubicBezTo>
                      <a:pt x="416" y="262"/>
                      <a:pt x="411" y="266"/>
                      <a:pt x="405" y="26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29" name="Google Shape;329;p42"/>
              <p:cNvSpPr/>
              <p:nvPr/>
            </p:nvSpPr>
            <p:spPr>
              <a:xfrm>
                <a:off x="3307" y="1661"/>
                <a:ext cx="63" cy="63"/>
              </a:xfrm>
              <a:custGeom>
                <a:avLst/>
                <a:gdLst/>
                <a:ahLst/>
                <a:cxnLst/>
                <a:rect l="l" t="t" r="r" b="b"/>
                <a:pathLst>
                  <a:path w="96" h="95" extrusionOk="0">
                    <a:moveTo>
                      <a:pt x="0" y="0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33" y="37"/>
                      <a:pt x="59" y="62"/>
                      <a:pt x="63" y="95"/>
                    </a:cubicBezTo>
                    <a:cubicBezTo>
                      <a:pt x="96" y="95"/>
                      <a:pt x="96" y="95"/>
                      <a:pt x="96" y="95"/>
                    </a:cubicBezTo>
                    <a:cubicBezTo>
                      <a:pt x="91" y="45"/>
                      <a:pt x="51" y="5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30" name="Google Shape;330;p42"/>
              <p:cNvSpPr/>
              <p:nvPr/>
            </p:nvSpPr>
            <p:spPr>
              <a:xfrm>
                <a:off x="3307" y="1738"/>
                <a:ext cx="63" cy="63"/>
              </a:xfrm>
              <a:custGeom>
                <a:avLst/>
                <a:gdLst/>
                <a:ahLst/>
                <a:cxnLst/>
                <a:rect l="l" t="t" r="r" b="b"/>
                <a:pathLst>
                  <a:path w="96" h="96" extrusionOk="0">
                    <a:moveTo>
                      <a:pt x="0" y="63"/>
                    </a:moveTo>
                    <a:cubicBezTo>
                      <a:pt x="0" y="96"/>
                      <a:pt x="0" y="96"/>
                      <a:pt x="0" y="96"/>
                    </a:cubicBezTo>
                    <a:cubicBezTo>
                      <a:pt x="51" y="91"/>
                      <a:pt x="91" y="51"/>
                      <a:pt x="96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59" y="33"/>
                      <a:pt x="33" y="59"/>
                      <a:pt x="0" y="6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</p:grpSp>
      <p:grpSp>
        <p:nvGrpSpPr>
          <p:cNvPr id="331" name="Google Shape;331;p42"/>
          <p:cNvGrpSpPr/>
          <p:nvPr/>
        </p:nvGrpSpPr>
        <p:grpSpPr>
          <a:xfrm>
            <a:off x="43522" y="3735104"/>
            <a:ext cx="457201" cy="1148186"/>
            <a:chOff x="97669" y="2332522"/>
            <a:chExt cx="457201" cy="1148186"/>
          </a:xfrm>
        </p:grpSpPr>
        <p:sp>
          <p:nvSpPr>
            <p:cNvPr id="332" name="Google Shape;332;p42"/>
            <p:cNvSpPr/>
            <p:nvPr/>
          </p:nvSpPr>
          <p:spPr>
            <a:xfrm>
              <a:off x="155819" y="3186108"/>
              <a:ext cx="375000" cy="294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88900" tIns="88900" rIns="88900" bIns="88900" anchor="ctr" anchorCtr="0">
              <a:noAutofit/>
            </a:bodyPr>
            <a:lstStyle/>
            <a:p>
              <a:pPr marL="0" marR="0" lvl="0" indent="0" algn="ctr" rtl="0">
                <a:lnSpc>
                  <a:spcPct val="106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endParaRPr lang="en-US" sz="16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333" name="Google Shape;333;p42"/>
            <p:cNvSpPr/>
            <p:nvPr/>
          </p:nvSpPr>
          <p:spPr>
            <a:xfrm>
              <a:off x="97669" y="2332522"/>
              <a:ext cx="457201" cy="457201"/>
            </a:xfrm>
            <a:custGeom>
              <a:avLst/>
              <a:gdLst/>
              <a:ahLst/>
              <a:cxnLst/>
              <a:rect l="l" t="t" r="r" b="b"/>
              <a:pathLst>
                <a:path w="512" h="512" extrusionOk="0">
                  <a:moveTo>
                    <a:pt x="224" y="288"/>
                  </a:moveTo>
                  <a:cubicBezTo>
                    <a:pt x="181" y="288"/>
                    <a:pt x="181" y="288"/>
                    <a:pt x="181" y="288"/>
                  </a:cubicBezTo>
                  <a:cubicBezTo>
                    <a:pt x="181" y="330"/>
                    <a:pt x="181" y="330"/>
                    <a:pt x="181" y="330"/>
                  </a:cubicBezTo>
                  <a:cubicBezTo>
                    <a:pt x="224" y="330"/>
                    <a:pt x="224" y="330"/>
                    <a:pt x="224" y="330"/>
                  </a:cubicBezTo>
                  <a:lnTo>
                    <a:pt x="224" y="288"/>
                  </a:lnTo>
                  <a:close/>
                  <a:moveTo>
                    <a:pt x="202" y="320"/>
                  </a:moveTo>
                  <a:cubicBezTo>
                    <a:pt x="196" y="320"/>
                    <a:pt x="192" y="315"/>
                    <a:pt x="192" y="309"/>
                  </a:cubicBezTo>
                  <a:cubicBezTo>
                    <a:pt x="192" y="303"/>
                    <a:pt x="196" y="298"/>
                    <a:pt x="202" y="298"/>
                  </a:cubicBezTo>
                  <a:cubicBezTo>
                    <a:pt x="208" y="298"/>
                    <a:pt x="213" y="303"/>
                    <a:pt x="213" y="309"/>
                  </a:cubicBezTo>
                  <a:cubicBezTo>
                    <a:pt x="213" y="315"/>
                    <a:pt x="208" y="320"/>
                    <a:pt x="202" y="320"/>
                  </a:cubicBezTo>
                  <a:close/>
                  <a:moveTo>
                    <a:pt x="330" y="181"/>
                  </a:moveTo>
                  <a:cubicBezTo>
                    <a:pt x="288" y="181"/>
                    <a:pt x="288" y="181"/>
                    <a:pt x="288" y="181"/>
                  </a:cubicBezTo>
                  <a:cubicBezTo>
                    <a:pt x="288" y="224"/>
                    <a:pt x="288" y="224"/>
                    <a:pt x="288" y="224"/>
                  </a:cubicBezTo>
                  <a:cubicBezTo>
                    <a:pt x="330" y="224"/>
                    <a:pt x="330" y="224"/>
                    <a:pt x="330" y="224"/>
                  </a:cubicBezTo>
                  <a:lnTo>
                    <a:pt x="330" y="181"/>
                  </a:lnTo>
                  <a:close/>
                  <a:moveTo>
                    <a:pt x="309" y="213"/>
                  </a:moveTo>
                  <a:cubicBezTo>
                    <a:pt x="303" y="213"/>
                    <a:pt x="298" y="208"/>
                    <a:pt x="298" y="202"/>
                  </a:cubicBezTo>
                  <a:cubicBezTo>
                    <a:pt x="298" y="196"/>
                    <a:pt x="303" y="192"/>
                    <a:pt x="309" y="192"/>
                  </a:cubicBezTo>
                  <a:cubicBezTo>
                    <a:pt x="315" y="192"/>
                    <a:pt x="320" y="196"/>
                    <a:pt x="320" y="202"/>
                  </a:cubicBezTo>
                  <a:cubicBezTo>
                    <a:pt x="320" y="208"/>
                    <a:pt x="315" y="213"/>
                    <a:pt x="309" y="213"/>
                  </a:cubicBezTo>
                  <a:close/>
                  <a:moveTo>
                    <a:pt x="224" y="181"/>
                  </a:moveTo>
                  <a:cubicBezTo>
                    <a:pt x="181" y="181"/>
                    <a:pt x="181" y="181"/>
                    <a:pt x="181" y="181"/>
                  </a:cubicBezTo>
                  <a:cubicBezTo>
                    <a:pt x="181" y="224"/>
                    <a:pt x="181" y="224"/>
                    <a:pt x="181" y="224"/>
                  </a:cubicBezTo>
                  <a:cubicBezTo>
                    <a:pt x="224" y="224"/>
                    <a:pt x="224" y="224"/>
                    <a:pt x="224" y="224"/>
                  </a:cubicBezTo>
                  <a:lnTo>
                    <a:pt x="224" y="181"/>
                  </a:lnTo>
                  <a:close/>
                  <a:moveTo>
                    <a:pt x="202" y="213"/>
                  </a:moveTo>
                  <a:cubicBezTo>
                    <a:pt x="196" y="213"/>
                    <a:pt x="192" y="208"/>
                    <a:pt x="192" y="202"/>
                  </a:cubicBezTo>
                  <a:cubicBezTo>
                    <a:pt x="192" y="196"/>
                    <a:pt x="196" y="192"/>
                    <a:pt x="202" y="192"/>
                  </a:cubicBezTo>
                  <a:cubicBezTo>
                    <a:pt x="208" y="192"/>
                    <a:pt x="213" y="196"/>
                    <a:pt x="213" y="202"/>
                  </a:cubicBezTo>
                  <a:cubicBezTo>
                    <a:pt x="213" y="208"/>
                    <a:pt x="208" y="213"/>
                    <a:pt x="202" y="213"/>
                  </a:cubicBezTo>
                  <a:close/>
                  <a:moveTo>
                    <a:pt x="256" y="0"/>
                  </a:moveTo>
                  <a:cubicBezTo>
                    <a:pt x="114" y="0"/>
                    <a:pt x="0" y="114"/>
                    <a:pt x="0" y="256"/>
                  </a:cubicBezTo>
                  <a:cubicBezTo>
                    <a:pt x="0" y="397"/>
                    <a:pt x="114" y="512"/>
                    <a:pt x="256" y="512"/>
                  </a:cubicBezTo>
                  <a:cubicBezTo>
                    <a:pt x="397" y="512"/>
                    <a:pt x="512" y="397"/>
                    <a:pt x="512" y="256"/>
                  </a:cubicBezTo>
                  <a:cubicBezTo>
                    <a:pt x="512" y="114"/>
                    <a:pt x="397" y="0"/>
                    <a:pt x="256" y="0"/>
                  </a:cubicBezTo>
                  <a:close/>
                  <a:moveTo>
                    <a:pt x="393" y="384"/>
                  </a:moveTo>
                  <a:cubicBezTo>
                    <a:pt x="393" y="390"/>
                    <a:pt x="388" y="395"/>
                    <a:pt x="382" y="395"/>
                  </a:cubicBezTo>
                  <a:cubicBezTo>
                    <a:pt x="128" y="395"/>
                    <a:pt x="128" y="395"/>
                    <a:pt x="128" y="395"/>
                  </a:cubicBezTo>
                  <a:cubicBezTo>
                    <a:pt x="122" y="395"/>
                    <a:pt x="118" y="390"/>
                    <a:pt x="118" y="384"/>
                  </a:cubicBezTo>
                  <a:cubicBezTo>
                    <a:pt x="118" y="128"/>
                    <a:pt x="118" y="128"/>
                    <a:pt x="118" y="128"/>
                  </a:cubicBezTo>
                  <a:cubicBezTo>
                    <a:pt x="118" y="122"/>
                    <a:pt x="122" y="117"/>
                    <a:pt x="128" y="117"/>
                  </a:cubicBezTo>
                  <a:cubicBezTo>
                    <a:pt x="382" y="117"/>
                    <a:pt x="382" y="117"/>
                    <a:pt x="382" y="117"/>
                  </a:cubicBezTo>
                  <a:cubicBezTo>
                    <a:pt x="388" y="117"/>
                    <a:pt x="393" y="122"/>
                    <a:pt x="393" y="128"/>
                  </a:cubicBezTo>
                  <a:lnTo>
                    <a:pt x="393" y="384"/>
                  </a:lnTo>
                  <a:close/>
                  <a:moveTo>
                    <a:pt x="139" y="373"/>
                  </a:moveTo>
                  <a:cubicBezTo>
                    <a:pt x="372" y="373"/>
                    <a:pt x="372" y="373"/>
                    <a:pt x="372" y="373"/>
                  </a:cubicBezTo>
                  <a:cubicBezTo>
                    <a:pt x="372" y="138"/>
                    <a:pt x="372" y="138"/>
                    <a:pt x="372" y="138"/>
                  </a:cubicBezTo>
                  <a:cubicBezTo>
                    <a:pt x="139" y="138"/>
                    <a:pt x="139" y="138"/>
                    <a:pt x="139" y="138"/>
                  </a:cubicBezTo>
                  <a:lnTo>
                    <a:pt x="139" y="373"/>
                  </a:lnTo>
                  <a:close/>
                  <a:moveTo>
                    <a:pt x="352" y="341"/>
                  </a:moveTo>
                  <a:cubicBezTo>
                    <a:pt x="352" y="347"/>
                    <a:pt x="347" y="352"/>
                    <a:pt x="341" y="352"/>
                  </a:cubicBezTo>
                  <a:cubicBezTo>
                    <a:pt x="309" y="352"/>
                    <a:pt x="309" y="352"/>
                    <a:pt x="309" y="352"/>
                  </a:cubicBezTo>
                  <a:cubicBezTo>
                    <a:pt x="303" y="352"/>
                    <a:pt x="298" y="347"/>
                    <a:pt x="298" y="341"/>
                  </a:cubicBezTo>
                  <a:cubicBezTo>
                    <a:pt x="298" y="335"/>
                    <a:pt x="303" y="330"/>
                    <a:pt x="309" y="330"/>
                  </a:cubicBezTo>
                  <a:cubicBezTo>
                    <a:pt x="330" y="330"/>
                    <a:pt x="330" y="330"/>
                    <a:pt x="330" y="330"/>
                  </a:cubicBezTo>
                  <a:cubicBezTo>
                    <a:pt x="330" y="309"/>
                    <a:pt x="330" y="309"/>
                    <a:pt x="330" y="309"/>
                  </a:cubicBezTo>
                  <a:cubicBezTo>
                    <a:pt x="330" y="303"/>
                    <a:pt x="335" y="298"/>
                    <a:pt x="341" y="298"/>
                  </a:cubicBezTo>
                  <a:cubicBezTo>
                    <a:pt x="347" y="298"/>
                    <a:pt x="352" y="303"/>
                    <a:pt x="352" y="309"/>
                  </a:cubicBezTo>
                  <a:lnTo>
                    <a:pt x="352" y="341"/>
                  </a:lnTo>
                  <a:close/>
                  <a:moveTo>
                    <a:pt x="266" y="170"/>
                  </a:moveTo>
                  <a:cubicBezTo>
                    <a:pt x="266" y="164"/>
                    <a:pt x="271" y="160"/>
                    <a:pt x="277" y="160"/>
                  </a:cubicBezTo>
                  <a:cubicBezTo>
                    <a:pt x="341" y="160"/>
                    <a:pt x="341" y="160"/>
                    <a:pt x="341" y="160"/>
                  </a:cubicBezTo>
                  <a:cubicBezTo>
                    <a:pt x="347" y="160"/>
                    <a:pt x="352" y="164"/>
                    <a:pt x="352" y="170"/>
                  </a:cubicBezTo>
                  <a:cubicBezTo>
                    <a:pt x="352" y="234"/>
                    <a:pt x="352" y="234"/>
                    <a:pt x="352" y="234"/>
                  </a:cubicBezTo>
                  <a:cubicBezTo>
                    <a:pt x="352" y="240"/>
                    <a:pt x="347" y="245"/>
                    <a:pt x="341" y="245"/>
                  </a:cubicBezTo>
                  <a:cubicBezTo>
                    <a:pt x="277" y="245"/>
                    <a:pt x="277" y="245"/>
                    <a:pt x="277" y="245"/>
                  </a:cubicBezTo>
                  <a:cubicBezTo>
                    <a:pt x="271" y="245"/>
                    <a:pt x="266" y="240"/>
                    <a:pt x="266" y="234"/>
                  </a:cubicBezTo>
                  <a:lnTo>
                    <a:pt x="266" y="170"/>
                  </a:lnTo>
                  <a:close/>
                  <a:moveTo>
                    <a:pt x="266" y="277"/>
                  </a:moveTo>
                  <a:cubicBezTo>
                    <a:pt x="266" y="271"/>
                    <a:pt x="271" y="266"/>
                    <a:pt x="277" y="266"/>
                  </a:cubicBezTo>
                  <a:cubicBezTo>
                    <a:pt x="341" y="266"/>
                    <a:pt x="341" y="266"/>
                    <a:pt x="341" y="266"/>
                  </a:cubicBezTo>
                  <a:cubicBezTo>
                    <a:pt x="347" y="266"/>
                    <a:pt x="352" y="271"/>
                    <a:pt x="352" y="277"/>
                  </a:cubicBezTo>
                  <a:cubicBezTo>
                    <a:pt x="352" y="283"/>
                    <a:pt x="347" y="288"/>
                    <a:pt x="341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341"/>
                    <a:pt x="288" y="341"/>
                    <a:pt x="288" y="341"/>
                  </a:cubicBezTo>
                  <a:cubicBezTo>
                    <a:pt x="288" y="347"/>
                    <a:pt x="283" y="352"/>
                    <a:pt x="277" y="352"/>
                  </a:cubicBezTo>
                  <a:cubicBezTo>
                    <a:pt x="271" y="352"/>
                    <a:pt x="266" y="347"/>
                    <a:pt x="266" y="341"/>
                  </a:cubicBezTo>
                  <a:lnTo>
                    <a:pt x="266" y="277"/>
                  </a:lnTo>
                  <a:close/>
                  <a:moveTo>
                    <a:pt x="160" y="170"/>
                  </a:moveTo>
                  <a:cubicBezTo>
                    <a:pt x="160" y="164"/>
                    <a:pt x="164" y="160"/>
                    <a:pt x="170" y="160"/>
                  </a:cubicBezTo>
                  <a:cubicBezTo>
                    <a:pt x="234" y="160"/>
                    <a:pt x="234" y="160"/>
                    <a:pt x="234" y="160"/>
                  </a:cubicBezTo>
                  <a:cubicBezTo>
                    <a:pt x="240" y="160"/>
                    <a:pt x="245" y="164"/>
                    <a:pt x="245" y="170"/>
                  </a:cubicBezTo>
                  <a:cubicBezTo>
                    <a:pt x="245" y="234"/>
                    <a:pt x="245" y="234"/>
                    <a:pt x="245" y="234"/>
                  </a:cubicBezTo>
                  <a:cubicBezTo>
                    <a:pt x="245" y="240"/>
                    <a:pt x="240" y="245"/>
                    <a:pt x="234" y="245"/>
                  </a:cubicBezTo>
                  <a:cubicBezTo>
                    <a:pt x="170" y="245"/>
                    <a:pt x="170" y="245"/>
                    <a:pt x="170" y="245"/>
                  </a:cubicBezTo>
                  <a:cubicBezTo>
                    <a:pt x="164" y="245"/>
                    <a:pt x="160" y="240"/>
                    <a:pt x="160" y="234"/>
                  </a:cubicBezTo>
                  <a:lnTo>
                    <a:pt x="160" y="170"/>
                  </a:lnTo>
                  <a:close/>
                  <a:moveTo>
                    <a:pt x="160" y="277"/>
                  </a:moveTo>
                  <a:cubicBezTo>
                    <a:pt x="160" y="271"/>
                    <a:pt x="164" y="266"/>
                    <a:pt x="170" y="266"/>
                  </a:cubicBezTo>
                  <a:cubicBezTo>
                    <a:pt x="234" y="266"/>
                    <a:pt x="234" y="266"/>
                    <a:pt x="234" y="266"/>
                  </a:cubicBezTo>
                  <a:cubicBezTo>
                    <a:pt x="240" y="266"/>
                    <a:pt x="245" y="271"/>
                    <a:pt x="245" y="277"/>
                  </a:cubicBezTo>
                  <a:cubicBezTo>
                    <a:pt x="245" y="341"/>
                    <a:pt x="245" y="341"/>
                    <a:pt x="245" y="341"/>
                  </a:cubicBezTo>
                  <a:cubicBezTo>
                    <a:pt x="245" y="347"/>
                    <a:pt x="240" y="352"/>
                    <a:pt x="234" y="352"/>
                  </a:cubicBezTo>
                  <a:cubicBezTo>
                    <a:pt x="170" y="352"/>
                    <a:pt x="170" y="352"/>
                    <a:pt x="170" y="352"/>
                  </a:cubicBezTo>
                  <a:cubicBezTo>
                    <a:pt x="164" y="352"/>
                    <a:pt x="160" y="347"/>
                    <a:pt x="160" y="341"/>
                  </a:cubicBezTo>
                  <a:lnTo>
                    <a:pt x="160" y="27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grpSp>
        <p:nvGrpSpPr>
          <p:cNvPr id="334" name="Google Shape;334;p42"/>
          <p:cNvGrpSpPr/>
          <p:nvPr/>
        </p:nvGrpSpPr>
        <p:grpSpPr>
          <a:xfrm>
            <a:off x="49713" y="5398297"/>
            <a:ext cx="457201" cy="699806"/>
            <a:chOff x="125463" y="3807721"/>
            <a:chExt cx="457201" cy="699806"/>
          </a:xfrm>
        </p:grpSpPr>
        <p:sp>
          <p:nvSpPr>
            <p:cNvPr id="335" name="Google Shape;335;p42"/>
            <p:cNvSpPr/>
            <p:nvPr/>
          </p:nvSpPr>
          <p:spPr>
            <a:xfrm>
              <a:off x="171565" y="4212927"/>
              <a:ext cx="375000" cy="294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88900" tIns="88900" rIns="88900" bIns="88900" anchor="ctr" anchorCtr="0">
              <a:noAutofit/>
            </a:bodyPr>
            <a:lstStyle/>
            <a:p>
              <a:pPr marL="0" marR="0" lvl="0" indent="0" algn="ctr" rtl="0">
                <a:lnSpc>
                  <a:spcPct val="106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endParaRPr lang="en-US" sz="16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336" name="Google Shape;336;p42"/>
            <p:cNvSpPr/>
            <p:nvPr/>
          </p:nvSpPr>
          <p:spPr>
            <a:xfrm>
              <a:off x="125463" y="3807721"/>
              <a:ext cx="457201" cy="457201"/>
            </a:xfrm>
            <a:custGeom>
              <a:avLst/>
              <a:gdLst/>
              <a:ahLst/>
              <a:cxnLst/>
              <a:rect l="l" t="t" r="r" b="b"/>
              <a:pathLst>
                <a:path w="512" h="512" extrusionOk="0">
                  <a:moveTo>
                    <a:pt x="227" y="228"/>
                  </a:moveTo>
                  <a:cubicBezTo>
                    <a:pt x="228" y="230"/>
                    <a:pt x="228" y="231"/>
                    <a:pt x="229" y="232"/>
                  </a:cubicBezTo>
                  <a:cubicBezTo>
                    <a:pt x="228" y="233"/>
                    <a:pt x="228" y="234"/>
                    <a:pt x="227" y="235"/>
                  </a:cubicBezTo>
                  <a:cubicBezTo>
                    <a:pt x="224" y="252"/>
                    <a:pt x="217" y="254"/>
                    <a:pt x="214" y="254"/>
                  </a:cubicBezTo>
                  <a:cubicBezTo>
                    <a:pt x="195" y="260"/>
                    <a:pt x="156" y="233"/>
                    <a:pt x="128" y="208"/>
                  </a:cubicBezTo>
                  <a:cubicBezTo>
                    <a:pt x="187" y="196"/>
                    <a:pt x="211" y="204"/>
                    <a:pt x="219" y="211"/>
                  </a:cubicBezTo>
                  <a:cubicBezTo>
                    <a:pt x="222" y="213"/>
                    <a:pt x="224" y="216"/>
                    <a:pt x="226" y="218"/>
                  </a:cubicBezTo>
                  <a:cubicBezTo>
                    <a:pt x="226" y="223"/>
                    <a:pt x="227" y="227"/>
                    <a:pt x="227" y="228"/>
                  </a:cubicBezTo>
                  <a:close/>
                  <a:moveTo>
                    <a:pt x="257" y="183"/>
                  </a:moveTo>
                  <a:cubicBezTo>
                    <a:pt x="242" y="199"/>
                    <a:pt x="248" y="222"/>
                    <a:pt x="248" y="223"/>
                  </a:cubicBezTo>
                  <a:cubicBezTo>
                    <a:pt x="248" y="223"/>
                    <a:pt x="248" y="223"/>
                    <a:pt x="248" y="223"/>
                  </a:cubicBezTo>
                  <a:cubicBezTo>
                    <a:pt x="253" y="245"/>
                    <a:pt x="263" y="248"/>
                    <a:pt x="266" y="248"/>
                  </a:cubicBezTo>
                  <a:cubicBezTo>
                    <a:pt x="293" y="255"/>
                    <a:pt x="348" y="210"/>
                    <a:pt x="385" y="172"/>
                  </a:cubicBezTo>
                  <a:cubicBezTo>
                    <a:pt x="358" y="167"/>
                    <a:pt x="336" y="165"/>
                    <a:pt x="319" y="165"/>
                  </a:cubicBezTo>
                  <a:cubicBezTo>
                    <a:pt x="284" y="165"/>
                    <a:pt x="266" y="174"/>
                    <a:pt x="257" y="183"/>
                  </a:cubicBezTo>
                  <a:close/>
                  <a:moveTo>
                    <a:pt x="512" y="256"/>
                  </a:moveTo>
                  <a:cubicBezTo>
                    <a:pt x="512" y="397"/>
                    <a:pt x="397" y="512"/>
                    <a:pt x="256" y="512"/>
                  </a:cubicBezTo>
                  <a:cubicBezTo>
                    <a:pt x="114" y="512"/>
                    <a:pt x="0" y="397"/>
                    <a:pt x="0" y="256"/>
                  </a:cubicBezTo>
                  <a:cubicBezTo>
                    <a:pt x="0" y="114"/>
                    <a:pt x="114" y="0"/>
                    <a:pt x="256" y="0"/>
                  </a:cubicBezTo>
                  <a:cubicBezTo>
                    <a:pt x="397" y="0"/>
                    <a:pt x="512" y="114"/>
                    <a:pt x="512" y="256"/>
                  </a:cubicBezTo>
                  <a:close/>
                  <a:moveTo>
                    <a:pt x="415" y="163"/>
                  </a:moveTo>
                  <a:cubicBezTo>
                    <a:pt x="414" y="159"/>
                    <a:pt x="411" y="156"/>
                    <a:pt x="407" y="155"/>
                  </a:cubicBezTo>
                  <a:cubicBezTo>
                    <a:pt x="324" y="136"/>
                    <a:pt x="268" y="140"/>
                    <a:pt x="242" y="168"/>
                  </a:cubicBezTo>
                  <a:cubicBezTo>
                    <a:pt x="235" y="176"/>
                    <a:pt x="231" y="184"/>
                    <a:pt x="228" y="192"/>
                  </a:cubicBezTo>
                  <a:cubicBezTo>
                    <a:pt x="205" y="177"/>
                    <a:pt x="163" y="177"/>
                    <a:pt x="104" y="191"/>
                  </a:cubicBezTo>
                  <a:cubicBezTo>
                    <a:pt x="100" y="192"/>
                    <a:pt x="97" y="195"/>
                    <a:pt x="96" y="199"/>
                  </a:cubicBezTo>
                  <a:cubicBezTo>
                    <a:pt x="95" y="202"/>
                    <a:pt x="96" y="206"/>
                    <a:pt x="99" y="209"/>
                  </a:cubicBezTo>
                  <a:cubicBezTo>
                    <a:pt x="106" y="217"/>
                    <a:pt x="166" y="276"/>
                    <a:pt x="209" y="276"/>
                  </a:cubicBezTo>
                  <a:cubicBezTo>
                    <a:pt x="213" y="276"/>
                    <a:pt x="217" y="276"/>
                    <a:pt x="220" y="275"/>
                  </a:cubicBezTo>
                  <a:cubicBezTo>
                    <a:pt x="221" y="275"/>
                    <a:pt x="222" y="274"/>
                    <a:pt x="224" y="274"/>
                  </a:cubicBezTo>
                  <a:cubicBezTo>
                    <a:pt x="224" y="405"/>
                    <a:pt x="224" y="405"/>
                    <a:pt x="224" y="405"/>
                  </a:cubicBezTo>
                  <a:cubicBezTo>
                    <a:pt x="224" y="411"/>
                    <a:pt x="228" y="416"/>
                    <a:pt x="234" y="416"/>
                  </a:cubicBezTo>
                  <a:cubicBezTo>
                    <a:pt x="240" y="416"/>
                    <a:pt x="245" y="411"/>
                    <a:pt x="245" y="405"/>
                  </a:cubicBezTo>
                  <a:cubicBezTo>
                    <a:pt x="245" y="261"/>
                    <a:pt x="245" y="261"/>
                    <a:pt x="245" y="261"/>
                  </a:cubicBezTo>
                  <a:cubicBezTo>
                    <a:pt x="249" y="265"/>
                    <a:pt x="255" y="268"/>
                    <a:pt x="260" y="269"/>
                  </a:cubicBezTo>
                  <a:cubicBezTo>
                    <a:pt x="264" y="270"/>
                    <a:pt x="268" y="270"/>
                    <a:pt x="271" y="270"/>
                  </a:cubicBezTo>
                  <a:cubicBezTo>
                    <a:pt x="325" y="270"/>
                    <a:pt x="404" y="183"/>
                    <a:pt x="413" y="173"/>
                  </a:cubicBezTo>
                  <a:cubicBezTo>
                    <a:pt x="415" y="170"/>
                    <a:pt x="416" y="166"/>
                    <a:pt x="415" y="1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grpSp>
        <p:nvGrpSpPr>
          <p:cNvPr id="337" name="Google Shape;337;p42"/>
          <p:cNvGrpSpPr/>
          <p:nvPr/>
        </p:nvGrpSpPr>
        <p:grpSpPr>
          <a:xfrm>
            <a:off x="44965" y="1108371"/>
            <a:ext cx="457845" cy="579717"/>
            <a:chOff x="117448" y="989091"/>
            <a:chExt cx="457845" cy="579717"/>
          </a:xfrm>
        </p:grpSpPr>
        <p:sp>
          <p:nvSpPr>
            <p:cNvPr id="338" name="Google Shape;338;p42"/>
            <p:cNvSpPr/>
            <p:nvPr/>
          </p:nvSpPr>
          <p:spPr>
            <a:xfrm>
              <a:off x="177435" y="1274208"/>
              <a:ext cx="375000" cy="294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88900" tIns="88900" rIns="88900" bIns="88900" anchor="ctr" anchorCtr="0">
              <a:noAutofit/>
            </a:bodyPr>
            <a:lstStyle/>
            <a:p>
              <a:pPr marL="0" marR="0" lvl="0" indent="0" algn="ctr" rtl="0">
                <a:lnSpc>
                  <a:spcPct val="106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Noto Sans Symbols"/>
                <a:buNone/>
              </a:pPr>
              <a:endParaRPr lang="en-US" sz="16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grpSp>
          <p:nvGrpSpPr>
            <p:cNvPr id="339" name="Google Shape;339;p42"/>
            <p:cNvGrpSpPr/>
            <p:nvPr/>
          </p:nvGrpSpPr>
          <p:grpSpPr>
            <a:xfrm>
              <a:off x="117448" y="989091"/>
              <a:ext cx="457845" cy="457845"/>
              <a:chOff x="3884" y="3286"/>
              <a:chExt cx="340" cy="340"/>
            </a:xfrm>
          </p:grpSpPr>
          <p:sp>
            <p:nvSpPr>
              <p:cNvPr id="340" name="Google Shape;340;p42"/>
              <p:cNvSpPr/>
              <p:nvPr/>
            </p:nvSpPr>
            <p:spPr>
              <a:xfrm>
                <a:off x="3884" y="3286"/>
                <a:ext cx="340" cy="340"/>
              </a:xfrm>
              <a:custGeom>
                <a:avLst/>
                <a:gdLst/>
                <a:ahLst/>
                <a:cxnLst/>
                <a:rect l="l" t="t" r="r" b="b"/>
                <a:pathLst>
                  <a:path w="512" h="512" extrusionOk="0">
                    <a:moveTo>
                      <a:pt x="256" y="0"/>
                    </a:moveTo>
                    <a:cubicBezTo>
                      <a:pt x="114" y="0"/>
                      <a:pt x="0" y="114"/>
                      <a:pt x="0" y="256"/>
                    </a:cubicBezTo>
                    <a:cubicBezTo>
                      <a:pt x="0" y="397"/>
                      <a:pt x="114" y="512"/>
                      <a:pt x="256" y="512"/>
                    </a:cubicBezTo>
                    <a:cubicBezTo>
                      <a:pt x="397" y="512"/>
                      <a:pt x="512" y="397"/>
                      <a:pt x="512" y="256"/>
                    </a:cubicBezTo>
                    <a:cubicBezTo>
                      <a:pt x="512" y="114"/>
                      <a:pt x="397" y="0"/>
                      <a:pt x="256" y="0"/>
                    </a:cubicBezTo>
                    <a:close/>
                    <a:moveTo>
                      <a:pt x="381" y="381"/>
                    </a:moveTo>
                    <a:cubicBezTo>
                      <a:pt x="378" y="383"/>
                      <a:pt x="376" y="384"/>
                      <a:pt x="373" y="384"/>
                    </a:cubicBezTo>
                    <a:cubicBezTo>
                      <a:pt x="370" y="384"/>
                      <a:pt x="368" y="383"/>
                      <a:pt x="365" y="381"/>
                    </a:cubicBezTo>
                    <a:cubicBezTo>
                      <a:pt x="270" y="285"/>
                      <a:pt x="270" y="285"/>
                      <a:pt x="270" y="285"/>
                    </a:cubicBezTo>
                    <a:cubicBezTo>
                      <a:pt x="251" y="300"/>
                      <a:pt x="228" y="309"/>
                      <a:pt x="202" y="309"/>
                    </a:cubicBezTo>
                    <a:cubicBezTo>
                      <a:pt x="144" y="309"/>
                      <a:pt x="96" y="261"/>
                      <a:pt x="96" y="202"/>
                    </a:cubicBezTo>
                    <a:cubicBezTo>
                      <a:pt x="96" y="144"/>
                      <a:pt x="144" y="96"/>
                      <a:pt x="202" y="96"/>
                    </a:cubicBezTo>
                    <a:cubicBezTo>
                      <a:pt x="261" y="96"/>
                      <a:pt x="309" y="144"/>
                      <a:pt x="309" y="202"/>
                    </a:cubicBezTo>
                    <a:cubicBezTo>
                      <a:pt x="309" y="228"/>
                      <a:pt x="300" y="251"/>
                      <a:pt x="285" y="270"/>
                    </a:cubicBezTo>
                    <a:cubicBezTo>
                      <a:pt x="381" y="365"/>
                      <a:pt x="381" y="365"/>
                      <a:pt x="381" y="365"/>
                    </a:cubicBezTo>
                    <a:cubicBezTo>
                      <a:pt x="385" y="370"/>
                      <a:pt x="385" y="376"/>
                      <a:pt x="381" y="38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  <p:sp>
            <p:nvSpPr>
              <p:cNvPr id="341" name="Google Shape;341;p42"/>
              <p:cNvSpPr/>
              <p:nvPr/>
            </p:nvSpPr>
            <p:spPr>
              <a:xfrm>
                <a:off x="3969" y="3533"/>
                <a:ext cx="0" cy="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sz="1800">
                  <a:solidFill>
                    <a:schemeClr val="dk1"/>
                  </a:solidFill>
                  <a:latin typeface="Verdana"/>
                  <a:ea typeface="Verdana"/>
                  <a:cs typeface="Verdana"/>
                  <a:sym typeface="Verdana"/>
                </a:endParaRPr>
              </a:p>
            </p:txBody>
          </p:sp>
        </p:grpSp>
      </p:grpSp>
      <p:sp>
        <p:nvSpPr>
          <p:cNvPr id="342" name="Google Shape;342;p42"/>
          <p:cNvSpPr/>
          <p:nvPr/>
        </p:nvSpPr>
        <p:spPr>
          <a:xfrm>
            <a:off x="8980451" y="526612"/>
            <a:ext cx="502520" cy="504000"/>
          </a:xfrm>
          <a:custGeom>
            <a:avLst/>
            <a:gdLst/>
            <a:ahLst/>
            <a:cxnLst/>
            <a:rect l="l" t="t" r="r" b="b"/>
            <a:pathLst>
              <a:path w="512" h="512" extrusionOk="0">
                <a:moveTo>
                  <a:pt x="256" y="138"/>
                </a:moveTo>
                <a:cubicBezTo>
                  <a:pt x="229" y="138"/>
                  <a:pt x="208" y="160"/>
                  <a:pt x="208" y="186"/>
                </a:cubicBezTo>
                <a:cubicBezTo>
                  <a:pt x="208" y="213"/>
                  <a:pt x="229" y="234"/>
                  <a:pt x="256" y="234"/>
                </a:cubicBezTo>
                <a:cubicBezTo>
                  <a:pt x="282" y="234"/>
                  <a:pt x="304" y="213"/>
                  <a:pt x="304" y="186"/>
                </a:cubicBezTo>
                <a:cubicBezTo>
                  <a:pt x="304" y="160"/>
                  <a:pt x="282" y="138"/>
                  <a:pt x="256" y="138"/>
                </a:cubicBezTo>
                <a:close/>
                <a:moveTo>
                  <a:pt x="256" y="176"/>
                </a:moveTo>
                <a:cubicBezTo>
                  <a:pt x="250" y="176"/>
                  <a:pt x="245" y="180"/>
                  <a:pt x="245" y="186"/>
                </a:cubicBezTo>
                <a:cubicBezTo>
                  <a:pt x="245" y="192"/>
                  <a:pt x="240" y="197"/>
                  <a:pt x="234" y="197"/>
                </a:cubicBezTo>
                <a:cubicBezTo>
                  <a:pt x="228" y="197"/>
                  <a:pt x="224" y="192"/>
                  <a:pt x="224" y="186"/>
                </a:cubicBezTo>
                <a:cubicBezTo>
                  <a:pt x="224" y="169"/>
                  <a:pt x="238" y="154"/>
                  <a:pt x="256" y="154"/>
                </a:cubicBezTo>
                <a:cubicBezTo>
                  <a:pt x="262" y="154"/>
                  <a:pt x="266" y="159"/>
                  <a:pt x="266" y="165"/>
                </a:cubicBezTo>
                <a:cubicBezTo>
                  <a:pt x="266" y="171"/>
                  <a:pt x="262" y="176"/>
                  <a:pt x="256" y="176"/>
                </a:cubicBezTo>
                <a:close/>
                <a:moveTo>
                  <a:pt x="256" y="0"/>
                </a:moveTo>
                <a:cubicBezTo>
                  <a:pt x="114" y="0"/>
                  <a:pt x="0" y="114"/>
                  <a:pt x="0" y="256"/>
                </a:cubicBezTo>
                <a:cubicBezTo>
                  <a:pt x="0" y="397"/>
                  <a:pt x="114" y="512"/>
                  <a:pt x="256" y="512"/>
                </a:cubicBezTo>
                <a:cubicBezTo>
                  <a:pt x="397" y="512"/>
                  <a:pt x="512" y="397"/>
                  <a:pt x="512" y="256"/>
                </a:cubicBezTo>
                <a:cubicBezTo>
                  <a:pt x="512" y="114"/>
                  <a:pt x="397" y="0"/>
                  <a:pt x="256" y="0"/>
                </a:cubicBezTo>
                <a:close/>
                <a:moveTo>
                  <a:pt x="266" y="255"/>
                </a:moveTo>
                <a:cubicBezTo>
                  <a:pt x="266" y="384"/>
                  <a:pt x="266" y="384"/>
                  <a:pt x="266" y="384"/>
                </a:cubicBezTo>
                <a:cubicBezTo>
                  <a:pt x="266" y="390"/>
                  <a:pt x="262" y="394"/>
                  <a:pt x="256" y="394"/>
                </a:cubicBezTo>
                <a:cubicBezTo>
                  <a:pt x="250" y="394"/>
                  <a:pt x="245" y="390"/>
                  <a:pt x="245" y="384"/>
                </a:cubicBezTo>
                <a:cubicBezTo>
                  <a:pt x="245" y="255"/>
                  <a:pt x="245" y="255"/>
                  <a:pt x="245" y="255"/>
                </a:cubicBezTo>
                <a:cubicBezTo>
                  <a:pt x="212" y="250"/>
                  <a:pt x="186" y="221"/>
                  <a:pt x="186" y="186"/>
                </a:cubicBezTo>
                <a:cubicBezTo>
                  <a:pt x="186" y="148"/>
                  <a:pt x="217" y="117"/>
                  <a:pt x="256" y="117"/>
                </a:cubicBezTo>
                <a:cubicBezTo>
                  <a:pt x="294" y="117"/>
                  <a:pt x="325" y="148"/>
                  <a:pt x="325" y="186"/>
                </a:cubicBezTo>
                <a:cubicBezTo>
                  <a:pt x="325" y="221"/>
                  <a:pt x="300" y="250"/>
                  <a:pt x="266" y="255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43" name="Google Shape;343;p42"/>
          <p:cNvSpPr/>
          <p:nvPr/>
        </p:nvSpPr>
        <p:spPr>
          <a:xfrm>
            <a:off x="8980451" y="1502787"/>
            <a:ext cx="502522" cy="504000"/>
          </a:xfrm>
          <a:custGeom>
            <a:avLst/>
            <a:gdLst/>
            <a:ahLst/>
            <a:cxnLst/>
            <a:rect l="l" t="t" r="r" b="b"/>
            <a:pathLst>
              <a:path w="512" h="512" extrusionOk="0">
                <a:moveTo>
                  <a:pt x="266" y="256"/>
                </a:moveTo>
                <a:cubicBezTo>
                  <a:pt x="266" y="262"/>
                  <a:pt x="262" y="266"/>
                  <a:pt x="256" y="266"/>
                </a:cubicBezTo>
                <a:cubicBezTo>
                  <a:pt x="250" y="266"/>
                  <a:pt x="245" y="262"/>
                  <a:pt x="245" y="256"/>
                </a:cubicBezTo>
                <a:cubicBezTo>
                  <a:pt x="245" y="250"/>
                  <a:pt x="250" y="245"/>
                  <a:pt x="256" y="245"/>
                </a:cubicBezTo>
                <a:cubicBezTo>
                  <a:pt x="262" y="245"/>
                  <a:pt x="266" y="250"/>
                  <a:pt x="266" y="256"/>
                </a:cubicBezTo>
                <a:close/>
                <a:moveTo>
                  <a:pt x="256" y="160"/>
                </a:moveTo>
                <a:cubicBezTo>
                  <a:pt x="250" y="160"/>
                  <a:pt x="245" y="164"/>
                  <a:pt x="245" y="170"/>
                </a:cubicBezTo>
                <a:cubicBezTo>
                  <a:pt x="245" y="176"/>
                  <a:pt x="250" y="181"/>
                  <a:pt x="256" y="181"/>
                </a:cubicBezTo>
                <a:cubicBezTo>
                  <a:pt x="262" y="181"/>
                  <a:pt x="266" y="176"/>
                  <a:pt x="266" y="170"/>
                </a:cubicBezTo>
                <a:cubicBezTo>
                  <a:pt x="266" y="164"/>
                  <a:pt x="262" y="160"/>
                  <a:pt x="256" y="160"/>
                </a:cubicBezTo>
                <a:close/>
                <a:moveTo>
                  <a:pt x="256" y="330"/>
                </a:moveTo>
                <a:cubicBezTo>
                  <a:pt x="250" y="330"/>
                  <a:pt x="245" y="335"/>
                  <a:pt x="245" y="341"/>
                </a:cubicBezTo>
                <a:cubicBezTo>
                  <a:pt x="245" y="347"/>
                  <a:pt x="250" y="352"/>
                  <a:pt x="256" y="352"/>
                </a:cubicBezTo>
                <a:cubicBezTo>
                  <a:pt x="262" y="352"/>
                  <a:pt x="266" y="347"/>
                  <a:pt x="266" y="341"/>
                </a:cubicBezTo>
                <a:cubicBezTo>
                  <a:pt x="266" y="335"/>
                  <a:pt x="262" y="330"/>
                  <a:pt x="256" y="330"/>
                </a:cubicBezTo>
                <a:close/>
                <a:moveTo>
                  <a:pt x="512" y="256"/>
                </a:moveTo>
                <a:cubicBezTo>
                  <a:pt x="512" y="397"/>
                  <a:pt x="397" y="512"/>
                  <a:pt x="256" y="512"/>
                </a:cubicBezTo>
                <a:cubicBezTo>
                  <a:pt x="114" y="512"/>
                  <a:pt x="0" y="397"/>
                  <a:pt x="0" y="256"/>
                </a:cubicBezTo>
                <a:cubicBezTo>
                  <a:pt x="0" y="114"/>
                  <a:pt x="114" y="0"/>
                  <a:pt x="256" y="0"/>
                </a:cubicBezTo>
                <a:cubicBezTo>
                  <a:pt x="397" y="0"/>
                  <a:pt x="512" y="114"/>
                  <a:pt x="512" y="256"/>
                </a:cubicBezTo>
                <a:close/>
                <a:moveTo>
                  <a:pt x="330" y="138"/>
                </a:moveTo>
                <a:cubicBezTo>
                  <a:pt x="330" y="115"/>
                  <a:pt x="311" y="96"/>
                  <a:pt x="288" y="96"/>
                </a:cubicBezTo>
                <a:cubicBezTo>
                  <a:pt x="224" y="96"/>
                  <a:pt x="224" y="96"/>
                  <a:pt x="224" y="96"/>
                </a:cubicBezTo>
                <a:cubicBezTo>
                  <a:pt x="200" y="96"/>
                  <a:pt x="181" y="115"/>
                  <a:pt x="181" y="138"/>
                </a:cubicBezTo>
                <a:cubicBezTo>
                  <a:pt x="181" y="373"/>
                  <a:pt x="181" y="373"/>
                  <a:pt x="181" y="373"/>
                </a:cubicBezTo>
                <a:cubicBezTo>
                  <a:pt x="181" y="397"/>
                  <a:pt x="200" y="416"/>
                  <a:pt x="224" y="416"/>
                </a:cubicBezTo>
                <a:cubicBezTo>
                  <a:pt x="288" y="416"/>
                  <a:pt x="288" y="416"/>
                  <a:pt x="288" y="416"/>
                </a:cubicBezTo>
                <a:cubicBezTo>
                  <a:pt x="311" y="416"/>
                  <a:pt x="330" y="397"/>
                  <a:pt x="330" y="373"/>
                </a:cubicBezTo>
                <a:lnTo>
                  <a:pt x="330" y="138"/>
                </a:lnTo>
                <a:close/>
                <a:moveTo>
                  <a:pt x="309" y="138"/>
                </a:moveTo>
                <a:cubicBezTo>
                  <a:pt x="309" y="373"/>
                  <a:pt x="309" y="373"/>
                  <a:pt x="309" y="373"/>
                </a:cubicBezTo>
                <a:cubicBezTo>
                  <a:pt x="309" y="385"/>
                  <a:pt x="299" y="394"/>
                  <a:pt x="288" y="394"/>
                </a:cubicBezTo>
                <a:cubicBezTo>
                  <a:pt x="224" y="394"/>
                  <a:pt x="224" y="394"/>
                  <a:pt x="224" y="394"/>
                </a:cubicBezTo>
                <a:cubicBezTo>
                  <a:pt x="212" y="394"/>
                  <a:pt x="202" y="385"/>
                  <a:pt x="202" y="373"/>
                </a:cubicBezTo>
                <a:cubicBezTo>
                  <a:pt x="202" y="138"/>
                  <a:pt x="202" y="138"/>
                  <a:pt x="202" y="138"/>
                </a:cubicBezTo>
                <a:cubicBezTo>
                  <a:pt x="202" y="127"/>
                  <a:pt x="212" y="117"/>
                  <a:pt x="224" y="117"/>
                </a:cubicBezTo>
                <a:cubicBezTo>
                  <a:pt x="288" y="117"/>
                  <a:pt x="288" y="117"/>
                  <a:pt x="288" y="117"/>
                </a:cubicBezTo>
                <a:cubicBezTo>
                  <a:pt x="299" y="117"/>
                  <a:pt x="309" y="127"/>
                  <a:pt x="309" y="138"/>
                </a:cubicBezTo>
                <a:close/>
                <a:moveTo>
                  <a:pt x="288" y="341"/>
                </a:moveTo>
                <a:cubicBezTo>
                  <a:pt x="288" y="323"/>
                  <a:pt x="273" y="309"/>
                  <a:pt x="256" y="309"/>
                </a:cubicBezTo>
                <a:cubicBezTo>
                  <a:pt x="238" y="309"/>
                  <a:pt x="224" y="323"/>
                  <a:pt x="224" y="341"/>
                </a:cubicBezTo>
                <a:cubicBezTo>
                  <a:pt x="224" y="359"/>
                  <a:pt x="238" y="373"/>
                  <a:pt x="256" y="373"/>
                </a:cubicBezTo>
                <a:cubicBezTo>
                  <a:pt x="273" y="373"/>
                  <a:pt x="288" y="359"/>
                  <a:pt x="288" y="341"/>
                </a:cubicBezTo>
                <a:close/>
                <a:moveTo>
                  <a:pt x="288" y="256"/>
                </a:moveTo>
                <a:cubicBezTo>
                  <a:pt x="288" y="238"/>
                  <a:pt x="273" y="224"/>
                  <a:pt x="256" y="224"/>
                </a:cubicBezTo>
                <a:cubicBezTo>
                  <a:pt x="238" y="224"/>
                  <a:pt x="224" y="238"/>
                  <a:pt x="224" y="256"/>
                </a:cubicBezTo>
                <a:cubicBezTo>
                  <a:pt x="224" y="273"/>
                  <a:pt x="238" y="288"/>
                  <a:pt x="256" y="288"/>
                </a:cubicBezTo>
                <a:cubicBezTo>
                  <a:pt x="273" y="288"/>
                  <a:pt x="288" y="273"/>
                  <a:pt x="288" y="256"/>
                </a:cubicBezTo>
                <a:close/>
                <a:moveTo>
                  <a:pt x="288" y="170"/>
                </a:moveTo>
                <a:cubicBezTo>
                  <a:pt x="288" y="153"/>
                  <a:pt x="273" y="138"/>
                  <a:pt x="256" y="138"/>
                </a:cubicBezTo>
                <a:cubicBezTo>
                  <a:pt x="238" y="138"/>
                  <a:pt x="224" y="153"/>
                  <a:pt x="224" y="170"/>
                </a:cubicBezTo>
                <a:cubicBezTo>
                  <a:pt x="224" y="188"/>
                  <a:pt x="238" y="202"/>
                  <a:pt x="256" y="202"/>
                </a:cubicBezTo>
                <a:cubicBezTo>
                  <a:pt x="273" y="202"/>
                  <a:pt x="288" y="188"/>
                  <a:pt x="288" y="170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44" name="Google Shape;344;p42"/>
          <p:cNvSpPr/>
          <p:nvPr/>
        </p:nvSpPr>
        <p:spPr>
          <a:xfrm>
            <a:off x="8980451" y="2547679"/>
            <a:ext cx="504000" cy="504000"/>
          </a:xfrm>
          <a:custGeom>
            <a:avLst/>
            <a:gdLst/>
            <a:ahLst/>
            <a:cxnLst/>
            <a:rect l="l" t="t" r="r" b="b"/>
            <a:pathLst>
              <a:path w="512" h="512" extrusionOk="0">
                <a:moveTo>
                  <a:pt x="138" y="160"/>
                </a:moveTo>
                <a:cubicBezTo>
                  <a:pt x="341" y="160"/>
                  <a:pt x="341" y="160"/>
                  <a:pt x="341" y="160"/>
                </a:cubicBezTo>
                <a:cubicBezTo>
                  <a:pt x="341" y="212"/>
                  <a:pt x="341" y="212"/>
                  <a:pt x="341" y="212"/>
                </a:cubicBezTo>
                <a:cubicBezTo>
                  <a:pt x="236" y="304"/>
                  <a:pt x="236" y="304"/>
                  <a:pt x="236" y="304"/>
                </a:cubicBezTo>
                <a:cubicBezTo>
                  <a:pt x="189" y="249"/>
                  <a:pt x="189" y="249"/>
                  <a:pt x="189" y="249"/>
                </a:cubicBezTo>
                <a:cubicBezTo>
                  <a:pt x="185" y="244"/>
                  <a:pt x="179" y="244"/>
                  <a:pt x="174" y="247"/>
                </a:cubicBezTo>
                <a:cubicBezTo>
                  <a:pt x="170" y="251"/>
                  <a:pt x="169" y="258"/>
                  <a:pt x="173" y="263"/>
                </a:cubicBezTo>
                <a:cubicBezTo>
                  <a:pt x="226" y="327"/>
                  <a:pt x="226" y="327"/>
                  <a:pt x="226" y="327"/>
                </a:cubicBezTo>
                <a:cubicBezTo>
                  <a:pt x="226" y="327"/>
                  <a:pt x="226" y="327"/>
                  <a:pt x="226" y="327"/>
                </a:cubicBezTo>
                <a:cubicBezTo>
                  <a:pt x="228" y="329"/>
                  <a:pt x="231" y="330"/>
                  <a:pt x="234" y="330"/>
                </a:cubicBezTo>
                <a:cubicBezTo>
                  <a:pt x="237" y="330"/>
                  <a:pt x="239" y="329"/>
                  <a:pt x="241" y="328"/>
                </a:cubicBezTo>
                <a:cubicBezTo>
                  <a:pt x="341" y="241"/>
                  <a:pt x="341" y="241"/>
                  <a:pt x="341" y="241"/>
                </a:cubicBezTo>
                <a:cubicBezTo>
                  <a:pt x="341" y="362"/>
                  <a:pt x="341" y="362"/>
                  <a:pt x="341" y="362"/>
                </a:cubicBezTo>
                <a:cubicBezTo>
                  <a:pt x="138" y="362"/>
                  <a:pt x="138" y="362"/>
                  <a:pt x="138" y="362"/>
                </a:cubicBezTo>
                <a:lnTo>
                  <a:pt x="138" y="160"/>
                </a:lnTo>
                <a:close/>
                <a:moveTo>
                  <a:pt x="512" y="256"/>
                </a:moveTo>
                <a:cubicBezTo>
                  <a:pt x="512" y="397"/>
                  <a:pt x="397" y="512"/>
                  <a:pt x="256" y="512"/>
                </a:cubicBezTo>
                <a:cubicBezTo>
                  <a:pt x="114" y="512"/>
                  <a:pt x="0" y="397"/>
                  <a:pt x="0" y="256"/>
                </a:cubicBezTo>
                <a:cubicBezTo>
                  <a:pt x="0" y="114"/>
                  <a:pt x="114" y="0"/>
                  <a:pt x="256" y="0"/>
                </a:cubicBezTo>
                <a:cubicBezTo>
                  <a:pt x="397" y="0"/>
                  <a:pt x="512" y="114"/>
                  <a:pt x="512" y="256"/>
                </a:cubicBezTo>
                <a:close/>
                <a:moveTo>
                  <a:pt x="413" y="163"/>
                </a:moveTo>
                <a:cubicBezTo>
                  <a:pt x="409" y="159"/>
                  <a:pt x="402" y="158"/>
                  <a:pt x="398" y="162"/>
                </a:cubicBezTo>
                <a:cubicBezTo>
                  <a:pt x="362" y="193"/>
                  <a:pt x="362" y="193"/>
                  <a:pt x="362" y="193"/>
                </a:cubicBezTo>
                <a:cubicBezTo>
                  <a:pt x="362" y="149"/>
                  <a:pt x="362" y="149"/>
                  <a:pt x="362" y="149"/>
                </a:cubicBezTo>
                <a:cubicBezTo>
                  <a:pt x="362" y="143"/>
                  <a:pt x="358" y="138"/>
                  <a:pt x="352" y="138"/>
                </a:cubicBezTo>
                <a:cubicBezTo>
                  <a:pt x="128" y="138"/>
                  <a:pt x="128" y="138"/>
                  <a:pt x="128" y="138"/>
                </a:cubicBezTo>
                <a:cubicBezTo>
                  <a:pt x="122" y="138"/>
                  <a:pt x="117" y="143"/>
                  <a:pt x="117" y="149"/>
                </a:cubicBezTo>
                <a:cubicBezTo>
                  <a:pt x="117" y="373"/>
                  <a:pt x="117" y="373"/>
                  <a:pt x="117" y="373"/>
                </a:cubicBezTo>
                <a:cubicBezTo>
                  <a:pt x="117" y="379"/>
                  <a:pt x="122" y="384"/>
                  <a:pt x="128" y="384"/>
                </a:cubicBezTo>
                <a:cubicBezTo>
                  <a:pt x="352" y="384"/>
                  <a:pt x="352" y="384"/>
                  <a:pt x="352" y="384"/>
                </a:cubicBezTo>
                <a:cubicBezTo>
                  <a:pt x="358" y="384"/>
                  <a:pt x="362" y="379"/>
                  <a:pt x="362" y="373"/>
                </a:cubicBezTo>
                <a:cubicBezTo>
                  <a:pt x="362" y="222"/>
                  <a:pt x="362" y="222"/>
                  <a:pt x="362" y="222"/>
                </a:cubicBezTo>
                <a:cubicBezTo>
                  <a:pt x="412" y="178"/>
                  <a:pt x="412" y="178"/>
                  <a:pt x="412" y="178"/>
                </a:cubicBezTo>
                <a:cubicBezTo>
                  <a:pt x="416" y="174"/>
                  <a:pt x="417" y="168"/>
                  <a:pt x="413" y="163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grpSp>
        <p:nvGrpSpPr>
          <p:cNvPr id="345" name="Google Shape;345;p42"/>
          <p:cNvGrpSpPr/>
          <p:nvPr/>
        </p:nvGrpSpPr>
        <p:grpSpPr>
          <a:xfrm>
            <a:off x="8961082" y="3697936"/>
            <a:ext cx="504712" cy="504712"/>
            <a:chOff x="6194" y="1960"/>
            <a:chExt cx="340" cy="340"/>
          </a:xfrm>
        </p:grpSpPr>
        <p:sp>
          <p:nvSpPr>
            <p:cNvPr id="346" name="Google Shape;346;p42"/>
            <p:cNvSpPr/>
            <p:nvPr/>
          </p:nvSpPr>
          <p:spPr>
            <a:xfrm>
              <a:off x="6316" y="2038"/>
              <a:ext cx="97" cy="127"/>
            </a:xfrm>
            <a:custGeom>
              <a:avLst/>
              <a:gdLst/>
              <a:ahLst/>
              <a:cxnLst/>
              <a:rect l="l" t="t" r="r" b="b"/>
              <a:pathLst>
                <a:path w="146" h="192" extrusionOk="0">
                  <a:moveTo>
                    <a:pt x="72" y="0"/>
                  </a:moveTo>
                  <a:cubicBezTo>
                    <a:pt x="38" y="0"/>
                    <a:pt x="9" y="22"/>
                    <a:pt x="0" y="54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9" y="35"/>
                    <a:pt x="49" y="21"/>
                    <a:pt x="72" y="21"/>
                  </a:cubicBezTo>
                  <a:cubicBezTo>
                    <a:pt x="101" y="21"/>
                    <a:pt x="125" y="45"/>
                    <a:pt x="125" y="75"/>
                  </a:cubicBezTo>
                  <a:cubicBezTo>
                    <a:pt x="125" y="104"/>
                    <a:pt x="101" y="128"/>
                    <a:pt x="72" y="128"/>
                  </a:cubicBezTo>
                  <a:cubicBezTo>
                    <a:pt x="61" y="128"/>
                    <a:pt x="61" y="128"/>
                    <a:pt x="61" y="128"/>
                  </a:cubicBezTo>
                  <a:cubicBezTo>
                    <a:pt x="61" y="192"/>
                    <a:pt x="61" y="192"/>
                    <a:pt x="61" y="192"/>
                  </a:cubicBezTo>
                  <a:cubicBezTo>
                    <a:pt x="82" y="192"/>
                    <a:pt x="82" y="192"/>
                    <a:pt x="82" y="192"/>
                  </a:cubicBezTo>
                  <a:cubicBezTo>
                    <a:pt x="82" y="157"/>
                    <a:pt x="82" y="157"/>
                    <a:pt x="82" y="157"/>
                  </a:cubicBezTo>
                  <a:cubicBezTo>
                    <a:pt x="82" y="152"/>
                    <a:pt x="86" y="148"/>
                    <a:pt x="90" y="147"/>
                  </a:cubicBezTo>
                  <a:cubicBezTo>
                    <a:pt x="123" y="138"/>
                    <a:pt x="146" y="109"/>
                    <a:pt x="146" y="75"/>
                  </a:cubicBezTo>
                  <a:cubicBezTo>
                    <a:pt x="146" y="33"/>
                    <a:pt x="113" y="0"/>
                    <a:pt x="72" y="0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347" name="Google Shape;347;p42"/>
            <p:cNvSpPr/>
            <p:nvPr/>
          </p:nvSpPr>
          <p:spPr>
            <a:xfrm>
              <a:off x="6194" y="1960"/>
              <a:ext cx="340" cy="340"/>
            </a:xfrm>
            <a:custGeom>
              <a:avLst/>
              <a:gdLst/>
              <a:ahLst/>
              <a:cxnLst/>
              <a:rect l="l" t="t" r="r" b="b"/>
              <a:pathLst>
                <a:path w="512" h="512" extrusionOk="0">
                  <a:moveTo>
                    <a:pt x="256" y="0"/>
                  </a:moveTo>
                  <a:cubicBezTo>
                    <a:pt x="114" y="0"/>
                    <a:pt x="0" y="114"/>
                    <a:pt x="0" y="256"/>
                  </a:cubicBezTo>
                  <a:cubicBezTo>
                    <a:pt x="0" y="397"/>
                    <a:pt x="114" y="512"/>
                    <a:pt x="256" y="512"/>
                  </a:cubicBezTo>
                  <a:cubicBezTo>
                    <a:pt x="397" y="512"/>
                    <a:pt x="512" y="397"/>
                    <a:pt x="512" y="256"/>
                  </a:cubicBezTo>
                  <a:cubicBezTo>
                    <a:pt x="512" y="114"/>
                    <a:pt x="397" y="0"/>
                    <a:pt x="256" y="0"/>
                  </a:cubicBezTo>
                  <a:close/>
                  <a:moveTo>
                    <a:pt x="256" y="416"/>
                  </a:moveTo>
                  <a:cubicBezTo>
                    <a:pt x="238" y="416"/>
                    <a:pt x="224" y="401"/>
                    <a:pt x="224" y="384"/>
                  </a:cubicBezTo>
                  <a:cubicBezTo>
                    <a:pt x="224" y="366"/>
                    <a:pt x="238" y="352"/>
                    <a:pt x="256" y="352"/>
                  </a:cubicBezTo>
                  <a:cubicBezTo>
                    <a:pt x="273" y="352"/>
                    <a:pt x="288" y="366"/>
                    <a:pt x="288" y="384"/>
                  </a:cubicBezTo>
                  <a:cubicBezTo>
                    <a:pt x="288" y="401"/>
                    <a:pt x="273" y="416"/>
                    <a:pt x="256" y="416"/>
                  </a:cubicBezTo>
                  <a:close/>
                  <a:moveTo>
                    <a:pt x="288" y="282"/>
                  </a:moveTo>
                  <a:cubicBezTo>
                    <a:pt x="288" y="320"/>
                    <a:pt x="288" y="320"/>
                    <a:pt x="288" y="320"/>
                  </a:cubicBezTo>
                  <a:cubicBezTo>
                    <a:pt x="288" y="326"/>
                    <a:pt x="283" y="330"/>
                    <a:pt x="277" y="330"/>
                  </a:cubicBezTo>
                  <a:cubicBezTo>
                    <a:pt x="234" y="330"/>
                    <a:pt x="234" y="330"/>
                    <a:pt x="234" y="330"/>
                  </a:cubicBezTo>
                  <a:cubicBezTo>
                    <a:pt x="228" y="330"/>
                    <a:pt x="224" y="326"/>
                    <a:pt x="224" y="320"/>
                  </a:cubicBezTo>
                  <a:cubicBezTo>
                    <a:pt x="224" y="234"/>
                    <a:pt x="224" y="234"/>
                    <a:pt x="224" y="234"/>
                  </a:cubicBezTo>
                  <a:cubicBezTo>
                    <a:pt x="224" y="232"/>
                    <a:pt x="225" y="229"/>
                    <a:pt x="227" y="227"/>
                  </a:cubicBezTo>
                  <a:cubicBezTo>
                    <a:pt x="229" y="225"/>
                    <a:pt x="231" y="224"/>
                    <a:pt x="234" y="224"/>
                  </a:cubicBezTo>
                  <a:cubicBezTo>
                    <a:pt x="256" y="224"/>
                    <a:pt x="256" y="224"/>
                    <a:pt x="256" y="224"/>
                  </a:cubicBezTo>
                  <a:cubicBezTo>
                    <a:pt x="272" y="224"/>
                    <a:pt x="288" y="208"/>
                    <a:pt x="288" y="192"/>
                  </a:cubicBezTo>
                  <a:cubicBezTo>
                    <a:pt x="288" y="174"/>
                    <a:pt x="273" y="160"/>
                    <a:pt x="256" y="160"/>
                  </a:cubicBezTo>
                  <a:cubicBezTo>
                    <a:pt x="240" y="160"/>
                    <a:pt x="227" y="171"/>
                    <a:pt x="224" y="186"/>
                  </a:cubicBezTo>
                  <a:cubicBezTo>
                    <a:pt x="223" y="191"/>
                    <a:pt x="219" y="195"/>
                    <a:pt x="214" y="195"/>
                  </a:cubicBezTo>
                  <a:cubicBezTo>
                    <a:pt x="171" y="192"/>
                    <a:pt x="171" y="192"/>
                    <a:pt x="171" y="192"/>
                  </a:cubicBezTo>
                  <a:cubicBezTo>
                    <a:pt x="165" y="191"/>
                    <a:pt x="161" y="187"/>
                    <a:pt x="161" y="181"/>
                  </a:cubicBezTo>
                  <a:cubicBezTo>
                    <a:pt x="161" y="181"/>
                    <a:pt x="161" y="178"/>
                    <a:pt x="161" y="176"/>
                  </a:cubicBezTo>
                  <a:cubicBezTo>
                    <a:pt x="169" y="129"/>
                    <a:pt x="208" y="96"/>
                    <a:pt x="256" y="96"/>
                  </a:cubicBezTo>
                  <a:cubicBezTo>
                    <a:pt x="309" y="96"/>
                    <a:pt x="352" y="139"/>
                    <a:pt x="352" y="192"/>
                  </a:cubicBezTo>
                  <a:cubicBezTo>
                    <a:pt x="352" y="233"/>
                    <a:pt x="326" y="269"/>
                    <a:pt x="288" y="282"/>
                  </a:cubicBez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348" name="Google Shape;348;p42"/>
            <p:cNvSpPr/>
            <p:nvPr/>
          </p:nvSpPr>
          <p:spPr>
            <a:xfrm>
              <a:off x="6357" y="2208"/>
              <a:ext cx="0" cy="0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lang="en-US" sz="18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Deloitte_US_Onscreen">
  <a:themeElements>
    <a:clrScheme name="Deloitte colors">
      <a:dk1>
        <a:srgbClr val="000000"/>
      </a:dk1>
      <a:lt1>
        <a:srgbClr val="FFFFFF"/>
      </a:lt1>
      <a:dk2>
        <a:srgbClr val="53565A"/>
      </a:dk2>
      <a:lt2>
        <a:srgbClr val="D0D0CE"/>
      </a:lt2>
      <a:accent1>
        <a:srgbClr val="86BC25"/>
      </a:accent1>
      <a:accent2>
        <a:srgbClr val="046A38"/>
      </a:accent2>
      <a:accent3>
        <a:srgbClr val="62B5E5"/>
      </a:accent3>
      <a:accent4>
        <a:srgbClr val="012169"/>
      </a:accent4>
      <a:accent5>
        <a:srgbClr val="0097A9"/>
      </a:accent5>
      <a:accent6>
        <a:srgbClr val="75787B"/>
      </a:accent6>
      <a:hlink>
        <a:srgbClr val="00A3E0"/>
      </a:hlink>
      <a:folHlink>
        <a:srgbClr val="53565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sisl xmlns:xsi="http://www.w3.org/2001/XMLSchema-instance" xmlns:xsd="http://www.w3.org/2001/XMLSchema" xmlns="http://www.boldonjames.com/2008/01/sie/internal/label" sislVersion="0" policy="1d45786f-a737-4735-8af6-df12fb6939a2" origin="userSelected"/>
</file>

<file path=customXml/itemProps1.xml><?xml version="1.0" encoding="utf-8"?>
<ds:datastoreItem xmlns:ds="http://schemas.openxmlformats.org/officeDocument/2006/customXml" ds:itemID="{ADB317FA-B3A0-4FC0-9F98-15D5DB6728EB}">
  <ds:schemaRefs>
    <ds:schemaRef ds:uri="http://www.w3.org/2001/XMLSchema"/>
    <ds:schemaRef ds:uri="http://www.boldonjames.com/2008/01/sie/internal/lab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988</TotalTime>
  <Words>459</Words>
  <Application>Microsoft Macintosh PowerPoint</Application>
  <PresentationFormat>Widescreen</PresentationFormat>
  <Paragraphs>33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Noto Sans Symbols</vt:lpstr>
      <vt:lpstr>Verdana</vt:lpstr>
      <vt:lpstr>Deloitte_US_Onscreen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Niewiadomska, Eliza</dc:creator>
  <cp:keywords>[EBRD]</cp:keywords>
  <cp:lastModifiedBy>Olha Tereshchenko</cp:lastModifiedBy>
  <cp:revision>60</cp:revision>
  <dcterms:modified xsi:type="dcterms:W3CDTF">2022-11-23T21:15:22Z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55a2fb78-9702-4ac6-8eb8-414619e97688</vt:lpwstr>
  </property>
  <property fmtid="{D5CDD505-2E9C-101B-9397-08002B2CF9AE}" pid="3" name="bjDocumentSecurityLabel">
    <vt:lpwstr>This item has no classification</vt:lpwstr>
  </property>
  <property fmtid="{D5CDD505-2E9C-101B-9397-08002B2CF9AE}" pid="4" name="bjSaver">
    <vt:lpwstr>Vfo6On/DUR2ICtNKVl+F1QO05tqdsI0j</vt:lpwstr>
  </property>
</Properties>
</file>