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ebrd0.sharepoint.com/sites/msteams_fdad82/Shared Documents/Corporates/Transition-Report/1819-Transition-Report-2025-26/Editorial/Drafts/Excel files for downloading/v6-edit-3 (final)/"/>
    </mc:Choice>
  </mc:AlternateContent>
  <xr:revisionPtr revIDLastSave="21" documentId="8_{10A7AC6A-85B1-4093-9127-0B46B27BD141}" xr6:coauthVersionLast="47" xr6:coauthVersionMax="47" xr10:uidLastSave="{B91BE6B6-F4AA-4C6E-8BDB-F83F8FA7CA10}"/>
  <bookViews>
    <workbookView xWindow="22932" yWindow="-108" windowWidth="30936" windowHeight="16776" tabRatio="793" firstSheet="3" activeTab="18" xr2:uid="{A734AA4F-E8BB-4E87-A09D-E612B4FFF354}"/>
  </bookViews>
  <sheets>
    <sheet name="Chart 4.1" sheetId="1" r:id="rId1"/>
    <sheet name="Chart 4.2" sheetId="2" r:id="rId2"/>
    <sheet name="Chart 4.3" sheetId="3" r:id="rId3"/>
    <sheet name="Chart 4.4" sheetId="4" r:id="rId4"/>
    <sheet name="Chart 4.5" sheetId="5" r:id="rId5"/>
    <sheet name="Chart 4.6" sheetId="6" r:id="rId6"/>
    <sheet name="Chart 4.7" sheetId="7" r:id="rId7"/>
    <sheet name="Chart 4.8" sheetId="8" r:id="rId8"/>
    <sheet name="Chart 4.9" sheetId="9" r:id="rId9"/>
    <sheet name="Chart 4.10" sheetId="10" r:id="rId10"/>
    <sheet name="Chart 4.11" sheetId="11" r:id="rId11"/>
    <sheet name="Chart 4.12" sheetId="12" r:id="rId12"/>
    <sheet name="Chart 4.13" sheetId="13" r:id="rId13"/>
    <sheet name="Chart 4.14" sheetId="14" r:id="rId14"/>
    <sheet name="Chart 4.15" sheetId="15" r:id="rId15"/>
    <sheet name="Chart 4.16" sheetId="16" r:id="rId16"/>
    <sheet name="Chart 4.1.1" sheetId="17" r:id="rId17"/>
    <sheet name="Chart  4.1.2" sheetId="18" r:id="rId18"/>
    <sheet name="Chart 4.1.3" sheetId="19" r:id="rId19"/>
  </sheets>
  <definedNames>
    <definedName name="BoxPlot">"BoxPlot"</definedName>
    <definedName name="Bubble">"Bubble"</definedName>
    <definedName name="Candlestick">"Candlestick"</definedName>
    <definedName name="Chart">"Chart"</definedName>
    <definedName name="ChartImage">"ChartImage"</definedName>
    <definedName name="ColumnRange">"ColumnRange"</definedName>
    <definedName name="Dumbbell">"Dumbbell"</definedName>
    <definedName name="Heatmap">"Heatmap"</definedName>
    <definedName name="Histogram">"Histogram"</definedName>
    <definedName name="Map">"Map"</definedName>
    <definedName name="OHLC">"OHLC"</definedName>
    <definedName name="PieChart">"PieChart"</definedName>
    <definedName name="Scatter">"Scatter"</definedName>
    <definedName name="Series">"Series"</definedName>
    <definedName name="Stripe">"Stripe"</definedName>
    <definedName name="Table">"Table"</definedName>
    <definedName name="TreeMap">"TreeMap"</definedName>
    <definedName name="Waterfall">"Waterfall"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823" uniqueCount="318">
  <si>
    <t>CHART 4.1. Public support for large-scale immigration is low</t>
  </si>
  <si>
    <t>CHART 4.2. The vast majority of respondents favour more spending on pensions</t>
  </si>
  <si>
    <t>CHART 4.3. Societies differ in terms of their attitudes to AI</t>
  </si>
  <si>
    <t>CHART 4.4. The difficult political economy of responding to ageing</t>
  </si>
  <si>
    <t>CHART 4.5. Younger people favour spending on education, while older people favour healthcare and pensions</t>
  </si>
  <si>
    <t>CHART 4.6. In the EBRD regions, anti-immigration sentiment is stronger among older people and has been rising across the board</t>
  </si>
  <si>
    <t>CHART 4.7. Older people prioritise spending on pensions</t>
  </si>
  <si>
    <t>CHART 4.8. Older people are less willing to take risks, but risk-taking has increased across cohorts</t>
  </si>
  <si>
    <t xml:space="preserve">CHART 4.9. Support for government ownership
</t>
  </si>
  <si>
    <t>Panel B. Differences by age and across cohorts are much smaller, or absent, in other emerging markets</t>
  </si>
  <si>
    <t>CHART 4.10. Young people are less likely to vote</t>
  </si>
  <si>
    <t>CHART 4.11. Over-representation of older people: political leaders and median voters are much older than the median resident</t>
  </si>
  <si>
    <t>CHART 4.12. Increasingly polarised vote</t>
  </si>
  <si>
    <t>CHART 4.13. As societies age, they tend to become more conservative and less accepting of pension reforms and risks taken in search of growth – offset by generational change</t>
  </si>
  <si>
    <t>CHART 4.14. Most leaders are older than their adult populations – more so in younger economies and autocracies</t>
  </si>
  <si>
    <t>CHART 4.15. In autocracies, leaders are ageing even faster than their populations</t>
  </si>
  <si>
    <t>CHART 4.16. In autocracies, tenures have also lengthened</t>
  </si>
  <si>
    <t>CHART 4.1.1. Negative emotions have become less common across cohorts in the EBRD’s post-communist economies, unlike in SEMED, SSA and Türkiye</t>
  </si>
  <si>
    <t>CHART 4.1.2. Negative emotions have been on the rise in many emerging markets</t>
  </si>
  <si>
    <t>CHART 4.1.3. Younger people are more likely to experience anger, while older people tend to be more worried</t>
  </si>
  <si>
    <t>Advanced Europe</t>
  </si>
  <si>
    <t>… different race to the majority</t>
  </si>
  <si>
    <t>2006-10</t>
  </si>
  <si>
    <t>2012-16</t>
  </si>
  <si>
    <t>2018-23</t>
  </si>
  <si>
    <t>… same race as the majority</t>
  </si>
  <si>
    <t>Advanced 
Europe</t>
  </si>
  <si>
    <t>1990s or earliest available</t>
  </si>
  <si>
    <t>Latest</t>
  </si>
  <si>
    <t>EBRD regions</t>
  </si>
  <si>
    <t>Would allow many immigrants of same race</t>
  </si>
  <si>
    <t>Would allow many immigrants of different race</t>
  </si>
  <si>
    <t xml:space="preserve"> </t>
  </si>
  <si>
    <t>Favour lower pension spending</t>
  </si>
  <si>
    <t>Prioritise other areas over pensions/health</t>
  </si>
  <si>
    <t>Willing to take risks</t>
  </si>
  <si>
    <t>Support more private ownership</t>
  </si>
  <si>
    <t>AI benefits outweigh risks</t>
  </si>
  <si>
    <t>Advanced economies</t>
  </si>
  <si>
    <t>Millennials and Gen Z (post-1980)</t>
  </si>
  <si>
    <t>Generation X (1965-80)</t>
  </si>
  <si>
    <t>Baby Boomers (1946-64)</t>
  </si>
  <si>
    <t>Silent Generation or before (pre-1946)</t>
  </si>
  <si>
    <t>18-25</t>
  </si>
  <si>
    <t>26-30</t>
  </si>
  <si>
    <t>31-35</t>
  </si>
  <si>
    <t>36-40</t>
  </si>
  <si>
    <t>41-45</t>
  </si>
  <si>
    <t>46-50</t>
  </si>
  <si>
    <t>51-55</t>
  </si>
  <si>
    <t>56-60</t>
  </si>
  <si>
    <t>61-65</t>
  </si>
  <si>
    <t>66-70</t>
  </si>
  <si>
    <t>71-75</t>
  </si>
  <si>
    <t>&gt;75</t>
  </si>
  <si>
    <t>Upper bound: Millennials and Gen Z (post-1980)</t>
  </si>
  <si>
    <t>Average: Millennials and Gen Z (post-1980)</t>
  </si>
  <si>
    <t>Lower bound: Millennials and Gen Z (post-1980)</t>
  </si>
  <si>
    <t>Upper bound: Baby Boomers (1946-64)</t>
  </si>
  <si>
    <t>Average: Baby Boomers (1946-64)</t>
  </si>
  <si>
    <t>Lower bound: Baby Boomers (1946-64)</t>
  </si>
  <si>
    <t>Upper bound: Silent Generation or before (pre-1946)</t>
  </si>
  <si>
    <t>Average: Silent Generation or before (pre-1946)</t>
  </si>
  <si>
    <t>Lower bound: Silent Generation or before (pre-1946)</t>
  </si>
  <si>
    <t>Upper bound: Generation X (1965-80)</t>
  </si>
  <si>
    <t>Average: Generation X (1965-80)</t>
  </si>
  <si>
    <t>Lower bound: Generation X (1965-80)</t>
  </si>
  <si>
    <t>Panel A. In the EBRD regions, support increases with age across cohorts</t>
  </si>
  <si>
    <t>EBRD post-communist</t>
  </si>
  <si>
    <t>SEMED, SSA and Türkiye</t>
  </si>
  <si>
    <t>2006-07</t>
  </si>
  <si>
    <t>2008-09</t>
  </si>
  <si>
    <t>2010-11</t>
  </si>
  <si>
    <t>2012-13</t>
  </si>
  <si>
    <t>2014-15</t>
  </si>
  <si>
    <t>2016-17</t>
  </si>
  <si>
    <t>2018-19</t>
  </si>
  <si>
    <t>2020-22</t>
  </si>
  <si>
    <t>Upper bound: Anger</t>
  </si>
  <si>
    <t>Average: Anger</t>
  </si>
  <si>
    <t>Lower bound: Anger</t>
  </si>
  <si>
    <t>Upper bound: Sadness</t>
  </si>
  <si>
    <t>Average: Sadness</t>
  </si>
  <si>
    <t>Lower bound: Sadness</t>
  </si>
  <si>
    <t>Upper bound: Worry</t>
  </si>
  <si>
    <t>Average: Worry</t>
  </si>
  <si>
    <t>Lower bound: Worry</t>
  </si>
  <si>
    <t>Upper bound: Stress</t>
  </si>
  <si>
    <t>Average: Stress</t>
  </si>
  <si>
    <t>Lower bound: Stress</t>
  </si>
  <si>
    <t>Actual</t>
  </si>
  <si>
    <t>Projection</t>
  </si>
  <si>
    <t>Median resident age</t>
  </si>
  <si>
    <t>Median adult age</t>
  </si>
  <si>
    <t>Median voter age</t>
  </si>
  <si>
    <t>Average leader age</t>
  </si>
  <si>
    <t>Welfare state expansion</t>
  </si>
  <si>
    <t>Economic growth</t>
  </si>
  <si>
    <t>Environmental protection</t>
  </si>
  <si>
    <t>Right-wing vote</t>
  </si>
  <si>
    <t>1995-99</t>
  </si>
  <si>
    <t>2000-04</t>
  </si>
  <si>
    <t>2005-09</t>
  </si>
  <si>
    <t>2010-14</t>
  </si>
  <si>
    <t>2015-19</t>
  </si>
  <si>
    <t>Against minorities</t>
  </si>
  <si>
    <t>Pro-law and order</t>
  </si>
  <si>
    <t>Pro-military</t>
  </si>
  <si>
    <t>Pro-growth</t>
  </si>
  <si>
    <t>Against environment</t>
  </si>
  <si>
    <t>Upper bound: Age 65+ vs 18-34</t>
  </si>
  <si>
    <t>Average: Age 65+ vs 18-34</t>
  </si>
  <si>
    <t>Lower bound: Age 65+ vs 18-34</t>
  </si>
  <si>
    <t>Upper bound: Generation born 1990 onwards vs before 1950</t>
  </si>
  <si>
    <t>Average: Generation born 1990 onwards vs before 1950</t>
  </si>
  <si>
    <t>Lower bound: Generation born 1990 onwards vs before 1950</t>
  </si>
  <si>
    <t>Autocracy</t>
  </si>
  <si>
    <t>AFG</t>
  </si>
  <si>
    <t>AGO</t>
  </si>
  <si>
    <t>ARE</t>
  </si>
  <si>
    <t>AZE</t>
  </si>
  <si>
    <t>BDI</t>
  </si>
  <si>
    <t>BEN</t>
  </si>
  <si>
    <t>BFA</t>
  </si>
  <si>
    <t>BGD</t>
  </si>
  <si>
    <t>BHR</t>
  </si>
  <si>
    <t>BLR</t>
  </si>
  <si>
    <t>CAF</t>
  </si>
  <si>
    <t>CHN</t>
  </si>
  <si>
    <t>CIV</t>
  </si>
  <si>
    <t>CMR</t>
  </si>
  <si>
    <t>COD</t>
  </si>
  <si>
    <t>COG</t>
  </si>
  <si>
    <t>COM</t>
  </si>
  <si>
    <t>CUB</t>
  </si>
  <si>
    <t>DJI</t>
  </si>
  <si>
    <t>DZA</t>
  </si>
  <si>
    <t>EGY</t>
  </si>
  <si>
    <t>ERI</t>
  </si>
  <si>
    <t>ETH</t>
  </si>
  <si>
    <t>GAB</t>
  </si>
  <si>
    <t>GIN</t>
  </si>
  <si>
    <t>GNB</t>
  </si>
  <si>
    <t>GNQ</t>
  </si>
  <si>
    <t>HKG</t>
  </si>
  <si>
    <t>HTI</t>
  </si>
  <si>
    <t>HUN</t>
  </si>
  <si>
    <t>IND</t>
  </si>
  <si>
    <t>IRN</t>
  </si>
  <si>
    <t>IRQ</t>
  </si>
  <si>
    <t>JOR</t>
  </si>
  <si>
    <t>KAZ</t>
  </si>
  <si>
    <t>KGZ</t>
  </si>
  <si>
    <t>KHM</t>
  </si>
  <si>
    <t>KWT</t>
  </si>
  <si>
    <t>LAO</t>
  </si>
  <si>
    <t>LBN</t>
  </si>
  <si>
    <t>LBY</t>
  </si>
  <si>
    <t>MAR</t>
  </si>
  <si>
    <t>MDG</t>
  </si>
  <si>
    <t>MLI</t>
  </si>
  <si>
    <t>MMR</t>
  </si>
  <si>
    <t>MOZ</t>
  </si>
  <si>
    <t>MRT</t>
  </si>
  <si>
    <t>MUS</t>
  </si>
  <si>
    <t>NER</t>
  </si>
  <si>
    <t>NGA</t>
  </si>
  <si>
    <t>NIC</t>
  </si>
  <si>
    <t>OMN</t>
  </si>
  <si>
    <t>PAK</t>
  </si>
  <si>
    <t>PHL</t>
  </si>
  <si>
    <t>PNG</t>
  </si>
  <si>
    <t>PRK</t>
  </si>
  <si>
    <t>PSE</t>
  </si>
  <si>
    <t>QAT</t>
  </si>
  <si>
    <t>RUS</t>
  </si>
  <si>
    <t>RWA</t>
  </si>
  <si>
    <t>SAU</t>
  </si>
  <si>
    <t>SDN</t>
  </si>
  <si>
    <t>SGP</t>
  </si>
  <si>
    <t>SLE</t>
  </si>
  <si>
    <t>SLV</t>
  </si>
  <si>
    <t>SOM</t>
  </si>
  <si>
    <t>SRB</t>
  </si>
  <si>
    <t>SSD</t>
  </si>
  <si>
    <t>SWZ</t>
  </si>
  <si>
    <t>SYR</t>
  </si>
  <si>
    <t>TCD</t>
  </si>
  <si>
    <t>TGO</t>
  </si>
  <si>
    <t>THA</t>
  </si>
  <si>
    <t>TJK</t>
  </si>
  <si>
    <t>TKM</t>
  </si>
  <si>
    <t>TUN</t>
  </si>
  <si>
    <t>TUR</t>
  </si>
  <si>
    <t>TZA</t>
  </si>
  <si>
    <t>UGA</t>
  </si>
  <si>
    <t>UKR</t>
  </si>
  <si>
    <t>UZB</t>
  </si>
  <si>
    <t>VEN</t>
  </si>
  <si>
    <t>VNM</t>
  </si>
  <si>
    <t>ZWE</t>
  </si>
  <si>
    <t>Democracy</t>
  </si>
  <si>
    <t>ALB</t>
  </si>
  <si>
    <t>ARG</t>
  </si>
  <si>
    <t>ARM</t>
  </si>
  <si>
    <t>AUS</t>
  </si>
  <si>
    <t>AUT</t>
  </si>
  <si>
    <t>BEL</t>
  </si>
  <si>
    <t>BGR</t>
  </si>
  <si>
    <t>BIH</t>
  </si>
  <si>
    <t>BOL</t>
  </si>
  <si>
    <t>BRA</t>
  </si>
  <si>
    <t>BRB</t>
  </si>
  <si>
    <t>BWA</t>
  </si>
  <si>
    <t>CAN</t>
  </si>
  <si>
    <t>CHL</t>
  </si>
  <si>
    <t>COL</t>
  </si>
  <si>
    <t>CPV</t>
  </si>
  <si>
    <t>CRI</t>
  </si>
  <si>
    <t>CYP</t>
  </si>
  <si>
    <t>CZE</t>
  </si>
  <si>
    <t>DEU</t>
  </si>
  <si>
    <t>DNK</t>
  </si>
  <si>
    <t>DOM</t>
  </si>
  <si>
    <t>ECU</t>
  </si>
  <si>
    <t>ESP</t>
  </si>
  <si>
    <t>EST</t>
  </si>
  <si>
    <t>FIN</t>
  </si>
  <si>
    <t>FJI</t>
  </si>
  <si>
    <t>FRA</t>
  </si>
  <si>
    <t>GBR</t>
  </si>
  <si>
    <t>GEO</t>
  </si>
  <si>
    <t>GHA</t>
  </si>
  <si>
    <t>GMB</t>
  </si>
  <si>
    <t>GRC</t>
  </si>
  <si>
    <t>GTM</t>
  </si>
  <si>
    <t>GUY</t>
  </si>
  <si>
    <t>HND</t>
  </si>
  <si>
    <t>HRV</t>
  </si>
  <si>
    <t>IDN</t>
  </si>
  <si>
    <t>IRL</t>
  </si>
  <si>
    <t>ISL</t>
  </si>
  <si>
    <t>ISR</t>
  </si>
  <si>
    <t>ITA</t>
  </si>
  <si>
    <t>JAM</t>
  </si>
  <si>
    <t>JPN</t>
  </si>
  <si>
    <t>KEN</t>
  </si>
  <si>
    <t>KOR</t>
  </si>
  <si>
    <t>LBR</t>
  </si>
  <si>
    <t>LKA</t>
  </si>
  <si>
    <t>LSO</t>
  </si>
  <si>
    <t>LTU</t>
  </si>
  <si>
    <t>LUX</t>
  </si>
  <si>
    <t>LVA</t>
  </si>
  <si>
    <t>MDA</t>
  </si>
  <si>
    <t>MDV</t>
  </si>
  <si>
    <t>MEX</t>
  </si>
  <si>
    <t>MKD</t>
  </si>
  <si>
    <t>MLT</t>
  </si>
  <si>
    <t>MNE</t>
  </si>
  <si>
    <t>MNG</t>
  </si>
  <si>
    <t>MWI</t>
  </si>
  <si>
    <t>MYS</t>
  </si>
  <si>
    <t>NAM</t>
  </si>
  <si>
    <t>NLD</t>
  </si>
  <si>
    <t>NOR</t>
  </si>
  <si>
    <t>NPL</t>
  </si>
  <si>
    <t>NZL</t>
  </si>
  <si>
    <t>PAN</t>
  </si>
  <si>
    <t>PER</t>
  </si>
  <si>
    <t>POL</t>
  </si>
  <si>
    <t>PRT</t>
  </si>
  <si>
    <t>PRY</t>
  </si>
  <si>
    <t>ROU</t>
  </si>
  <si>
    <t>SEN</t>
  </si>
  <si>
    <t>SLB</t>
  </si>
  <si>
    <t>STP</t>
  </si>
  <si>
    <t>SUR</t>
  </si>
  <si>
    <t>SVK</t>
  </si>
  <si>
    <t>SVN</t>
  </si>
  <si>
    <t>SWE</t>
  </si>
  <si>
    <t>SYC</t>
  </si>
  <si>
    <t>TLS</t>
  </si>
  <si>
    <t>TTO</t>
  </si>
  <si>
    <t>TWN</t>
  </si>
  <si>
    <t>URY</t>
  </si>
  <si>
    <t>USA</t>
  </si>
  <si>
    <t>VUT</t>
  </si>
  <si>
    <t>XKX</t>
  </si>
  <si>
    <t>ZAF</t>
  </si>
  <si>
    <t>ZMB</t>
  </si>
  <si>
    <t>Economy</t>
  </si>
  <si>
    <t>Median adult age, 2023 (years)</t>
  </si>
  <si>
    <t>Size of the population aged 18+, 2023 (thousand)</t>
  </si>
  <si>
    <t>Autocracies</t>
  </si>
  <si>
    <t>Democracies</t>
  </si>
  <si>
    <t>CHE</t>
  </si>
  <si>
    <t>Comparators</t>
  </si>
  <si>
    <t>EBRD economies</t>
  </si>
  <si>
    <t>Other emerging markets</t>
  </si>
  <si>
    <t>Health</t>
  </si>
  <si>
    <t>Pensions</t>
  </si>
  <si>
    <t>Housing</t>
  </si>
  <si>
    <t>Physical infrastructure</t>
  </si>
  <si>
    <t>Environment</t>
  </si>
  <si>
    <t>All</t>
  </si>
  <si>
    <t>Young (18-35)</t>
  </si>
  <si>
    <t>Old (65+)</t>
  </si>
  <si>
    <t>Assisting 
the poor</t>
  </si>
  <si>
    <t>EBRD economies
 in the EU</t>
  </si>
  <si>
    <t>Percentage of respondents who agree that the benefits of AI outweigh its risks</t>
  </si>
  <si>
    <t>Year</t>
  </si>
  <si>
    <t>2022-23</t>
  </si>
  <si>
    <t>Government should spend more on pensions (per cent)</t>
  </si>
  <si>
    <t>Government should spend more on unemployment benefits (per cent)</t>
  </si>
  <si>
    <t>Education</t>
  </si>
  <si>
    <t>Leader age, 2023 (years)</t>
  </si>
  <si>
    <t>Emerging-market and developing economies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" x14ac:knownFonts="1">
    <font>
      <sz val="11"/>
      <color theme="1"/>
      <name val="Aptos Narrow"/>
      <family val="2"/>
      <scheme val="minor"/>
    </font>
    <font>
      <i/>
      <sz val="11"/>
      <color theme="1"/>
      <name val="Aptos Narrow"/>
      <family val="2"/>
      <scheme val="minor"/>
    </font>
    <font>
      <b/>
      <sz val="11"/>
      <color rgb="FFF39326"/>
      <name val="Aptos Narrow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rgb="FFF39326"/>
        <bgColor indexed="64"/>
      </patternFill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20">
    <xf numFmtId="0" fontId="0" fillId="0" borderId="0" xfId="0"/>
    <xf numFmtId="0" fontId="1" fillId="0" borderId="0" xfId="0" applyFont="1"/>
    <xf numFmtId="4" fontId="0" fillId="0" borderId="0" xfId="0" applyNumberFormat="1"/>
    <xf numFmtId="0" fontId="0" fillId="0" borderId="0" xfId="0" applyAlignment="1">
      <alignment horizontal="right"/>
    </xf>
    <xf numFmtId="4" fontId="0" fillId="0" borderId="0" xfId="0" applyNumberFormat="1" applyAlignment="1">
      <alignment horizontal="right"/>
    </xf>
    <xf numFmtId="0" fontId="0" fillId="0" borderId="0" xfId="0" applyAlignment="1">
      <alignment horizontal="right" wrapText="1"/>
    </xf>
    <xf numFmtId="2" fontId="0" fillId="0" borderId="0" xfId="0" applyNumberFormat="1"/>
    <xf numFmtId="3" fontId="0" fillId="0" borderId="0" xfId="0" applyNumberFormat="1"/>
    <xf numFmtId="0" fontId="0" fillId="0" borderId="0" xfId="0" applyAlignment="1">
      <alignment vertical="center"/>
    </xf>
    <xf numFmtId="0" fontId="0" fillId="2" borderId="0" xfId="0" applyFill="1"/>
    <xf numFmtId="0" fontId="2" fillId="0" borderId="0" xfId="0" applyFont="1"/>
    <xf numFmtId="0" fontId="0" fillId="0" borderId="0" xfId="0" applyAlignment="1">
      <alignment wrapText="1"/>
    </xf>
    <xf numFmtId="2" fontId="0" fillId="0" borderId="0" xfId="0" applyNumberFormat="1" applyAlignment="1">
      <alignment horizontal="right"/>
    </xf>
    <xf numFmtId="0" fontId="0" fillId="0" borderId="0" xfId="0" applyAlignment="1">
      <alignment horizontal="left"/>
    </xf>
    <xf numFmtId="0" fontId="1" fillId="0" borderId="0" xfId="0" applyFont="1" applyAlignment="1">
      <alignment horizontal="left"/>
    </xf>
    <xf numFmtId="0" fontId="0" fillId="0" borderId="0" xfId="0" applyAlignment="1">
      <alignment horizontal="right" vertical="center"/>
    </xf>
    <xf numFmtId="0" fontId="1" fillId="0" borderId="0" xfId="0" applyFont="1" applyAlignment="1">
      <alignment horizontal="right" vertical="center"/>
    </xf>
    <xf numFmtId="0" fontId="0" fillId="0" borderId="0" xfId="0" applyAlignment="1">
      <alignment horizontal="left" vertical="center" wrapText="1"/>
    </xf>
    <xf numFmtId="0" fontId="0" fillId="0" borderId="0" xfId="0" applyAlignment="1">
      <alignment horizontal="left" vertical="center"/>
    </xf>
    <xf numFmtId="0" fontId="0" fillId="0" borderId="0" xfId="0" applyAlignment="1">
      <alignment horizontal="right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F3932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" Type="http://schemas.openxmlformats.org/officeDocument/2006/relationships/worksheet" Target="worksheets/sheet3.xml"/><Relationship Id="rId21" Type="http://schemas.openxmlformats.org/officeDocument/2006/relationships/styles" Target="style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612587</xdr:colOff>
      <xdr:row>0</xdr:row>
      <xdr:rowOff>186763</xdr:rowOff>
    </xdr:from>
    <xdr:to>
      <xdr:col>15</xdr:col>
      <xdr:colOff>603763</xdr:colOff>
      <xdr:row>29</xdr:row>
      <xdr:rowOff>184199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B536664-4B4D-CF30-38F7-E6210B5D6A6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2587" y="186763"/>
          <a:ext cx="9180000" cy="5592907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6350</xdr:colOff>
      <xdr:row>1</xdr:row>
      <xdr:rowOff>1</xdr:rowOff>
    </xdr:from>
    <xdr:to>
      <xdr:col>8</xdr:col>
      <xdr:colOff>599150</xdr:colOff>
      <xdr:row>34</xdr:row>
      <xdr:rowOff>100046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5C30A71-9AFA-CD74-BABF-C3AD4700217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5950" y="184151"/>
          <a:ext cx="4860000" cy="6346491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</xdr:colOff>
      <xdr:row>1</xdr:row>
      <xdr:rowOff>0</xdr:rowOff>
    </xdr:from>
    <xdr:to>
      <xdr:col>15</xdr:col>
      <xdr:colOff>603765</xdr:colOff>
      <xdr:row>23</xdr:row>
      <xdr:rowOff>148755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4104F04-A23F-F7F9-4C7E-5743F677DE2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7787" y="181429"/>
          <a:ext cx="9112764" cy="4330683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6350</xdr:colOff>
      <xdr:row>1</xdr:row>
      <xdr:rowOff>0</xdr:rowOff>
    </xdr:from>
    <xdr:to>
      <xdr:col>8</xdr:col>
      <xdr:colOff>596610</xdr:colOff>
      <xdr:row>61</xdr:row>
      <xdr:rowOff>34945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47867DA-ED96-1973-3156-7CB44D5C816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5950" y="184150"/>
          <a:ext cx="4860000" cy="11271724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609599</xdr:colOff>
      <xdr:row>1</xdr:row>
      <xdr:rowOff>0</xdr:rowOff>
    </xdr:from>
    <xdr:to>
      <xdr:col>16</xdr:col>
      <xdr:colOff>35999</xdr:colOff>
      <xdr:row>27</xdr:row>
      <xdr:rowOff>55576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C1DD8A9-F4D3-51AE-8028-B499008CCAF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599" y="184150"/>
          <a:ext cx="9180000" cy="5027626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-1</xdr:colOff>
      <xdr:row>1</xdr:row>
      <xdr:rowOff>0</xdr:rowOff>
    </xdr:from>
    <xdr:to>
      <xdr:col>16</xdr:col>
      <xdr:colOff>63214</xdr:colOff>
      <xdr:row>26</xdr:row>
      <xdr:rowOff>166987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972BD65-26DE-DA97-0945-694BED2D3B5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7785" y="181429"/>
          <a:ext cx="9180000" cy="4702701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8</xdr:col>
      <xdr:colOff>592800</xdr:colOff>
      <xdr:row>33</xdr:row>
      <xdr:rowOff>80478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865B84C-9D99-B61B-2EA4-65F6AB9AFAD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600" y="190500"/>
          <a:ext cx="4860000" cy="6176478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8</xdr:col>
      <xdr:colOff>592800</xdr:colOff>
      <xdr:row>29</xdr:row>
      <xdr:rowOff>169854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DF0B80F-3C46-421A-CBAF-86FAE811520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600" y="190500"/>
          <a:ext cx="4860000" cy="5510204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8</xdr:col>
      <xdr:colOff>605500</xdr:colOff>
      <xdr:row>60</xdr:row>
      <xdr:rowOff>181123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C460ED2-9435-9AC2-69A0-0E8539B384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7786" y="181429"/>
          <a:ext cx="4860000" cy="10885408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609599</xdr:colOff>
      <xdr:row>1</xdr:row>
      <xdr:rowOff>0</xdr:rowOff>
    </xdr:from>
    <xdr:to>
      <xdr:col>8</xdr:col>
      <xdr:colOff>592799</xdr:colOff>
      <xdr:row>31</xdr:row>
      <xdr:rowOff>86649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17ED37D-5404-E96B-01A3-3F0D95CA4DF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599" y="184150"/>
          <a:ext cx="4860000" cy="5611149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611908</xdr:colOff>
      <xdr:row>1</xdr:row>
      <xdr:rowOff>0</xdr:rowOff>
    </xdr:from>
    <xdr:to>
      <xdr:col>16</xdr:col>
      <xdr:colOff>1363</xdr:colOff>
      <xdr:row>38</xdr:row>
      <xdr:rowOff>178958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2237484-B746-C5A5-3B4E-934A3DFA8CF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1908" y="184727"/>
          <a:ext cx="9180000" cy="7013867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6350</xdr:colOff>
      <xdr:row>1</xdr:row>
      <xdr:rowOff>0</xdr:rowOff>
    </xdr:from>
    <xdr:to>
      <xdr:col>8</xdr:col>
      <xdr:colOff>599150</xdr:colOff>
      <xdr:row>34</xdr:row>
      <xdr:rowOff>53349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186243B-5C54-3ED4-47B1-D426F7BA07C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5950" y="184150"/>
          <a:ext cx="4860000" cy="6130299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</xdr:colOff>
      <xdr:row>1</xdr:row>
      <xdr:rowOff>0</xdr:rowOff>
    </xdr:from>
    <xdr:to>
      <xdr:col>16</xdr:col>
      <xdr:colOff>63216</xdr:colOff>
      <xdr:row>38</xdr:row>
      <xdr:rowOff>129421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5573071-5C5B-E02D-1C3B-6F43AEB12A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7787" y="181429"/>
          <a:ext cx="9180000" cy="7032778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7471</xdr:colOff>
      <xdr:row>1</xdr:row>
      <xdr:rowOff>0</xdr:rowOff>
    </xdr:from>
    <xdr:to>
      <xdr:col>8</xdr:col>
      <xdr:colOff>581893</xdr:colOff>
      <xdr:row>27</xdr:row>
      <xdr:rowOff>64014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228A8D2-118F-D9C7-E46C-E3236C1F2AA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20059" y="186765"/>
          <a:ext cx="4860000" cy="5103000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1</xdr:rowOff>
    </xdr:from>
    <xdr:to>
      <xdr:col>8</xdr:col>
      <xdr:colOff>592800</xdr:colOff>
      <xdr:row>28</xdr:row>
      <xdr:rowOff>23866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ABCE1EF-0324-CB60-6AAF-E486B3F491C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600" y="184151"/>
          <a:ext cx="4860000" cy="4995915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609599</xdr:colOff>
      <xdr:row>1</xdr:row>
      <xdr:rowOff>1</xdr:rowOff>
    </xdr:from>
    <xdr:to>
      <xdr:col>8</xdr:col>
      <xdr:colOff>592799</xdr:colOff>
      <xdr:row>26</xdr:row>
      <xdr:rowOff>9760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98A171E-43BE-5047-E9D4-6E6F0E3AC0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599" y="184151"/>
          <a:ext cx="4860000" cy="4613509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16</xdr:col>
      <xdr:colOff>1364</xdr:colOff>
      <xdr:row>28</xdr:row>
      <xdr:rowOff>109531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68DB99B-43B2-F4FF-2F94-C5A8FCA4B56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1909" y="184727"/>
          <a:ext cx="9180000" cy="5097168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6350</xdr:colOff>
      <xdr:row>1</xdr:row>
      <xdr:rowOff>2</xdr:rowOff>
    </xdr:from>
    <xdr:to>
      <xdr:col>8</xdr:col>
      <xdr:colOff>599150</xdr:colOff>
      <xdr:row>31</xdr:row>
      <xdr:rowOff>171855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CB58818-AD50-0C9F-9E60-D6CBE65B51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5950" y="184152"/>
          <a:ext cx="4860000" cy="5696353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-1</xdr:colOff>
      <xdr:row>1</xdr:row>
      <xdr:rowOff>0</xdr:rowOff>
    </xdr:from>
    <xdr:to>
      <xdr:col>8</xdr:col>
      <xdr:colOff>605499</xdr:colOff>
      <xdr:row>32</xdr:row>
      <xdr:rowOff>132180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D27C17F-D0C4-8C23-F830-C6AE8AC3E8B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7785" y="181429"/>
          <a:ext cx="4860000" cy="575646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54A387-ABE9-4C8E-BF20-068ADD685043}">
  <dimension ref="R2:W13"/>
  <sheetViews>
    <sheetView showGridLines="0" zoomScaleNormal="100" workbookViewId="0">
      <selection activeCell="T1" sqref="T1"/>
    </sheetView>
  </sheetViews>
  <sheetFormatPr defaultRowHeight="14.5" x14ac:dyDescent="0.35"/>
  <cols>
    <col min="18" max="18" width="8.7265625" style="9"/>
    <col min="20" max="20" width="31.36328125" customWidth="1"/>
    <col min="21" max="21" width="10" customWidth="1"/>
    <col min="22" max="22" width="20.7265625" customWidth="1"/>
    <col min="23" max="23" width="19.453125" customWidth="1"/>
  </cols>
  <sheetData>
    <row r="2" spans="20:23" x14ac:dyDescent="0.35">
      <c r="T2" s="10" t="s">
        <v>0</v>
      </c>
    </row>
    <row r="3" spans="20:23" x14ac:dyDescent="0.35">
      <c r="T3" s="1"/>
    </row>
    <row r="7" spans="20:23" ht="29" customHeight="1" x14ac:dyDescent="0.35">
      <c r="V7" s="5" t="s">
        <v>309</v>
      </c>
      <c r="W7" s="5" t="s">
        <v>26</v>
      </c>
    </row>
    <row r="8" spans="20:23" x14ac:dyDescent="0.35">
      <c r="T8" s="16" t="s">
        <v>21</v>
      </c>
      <c r="U8" s="3" t="s">
        <v>22</v>
      </c>
      <c r="V8" s="4">
        <v>19.02872</v>
      </c>
      <c r="W8" s="4">
        <v>11.895810000000001</v>
      </c>
    </row>
    <row r="9" spans="20:23" x14ac:dyDescent="0.35">
      <c r="T9" s="16"/>
      <c r="U9" s="3" t="s">
        <v>23</v>
      </c>
      <c r="V9" s="4">
        <v>11.71646</v>
      </c>
      <c r="W9" s="4">
        <v>17.262709999999998</v>
      </c>
    </row>
    <row r="10" spans="20:23" x14ac:dyDescent="0.35">
      <c r="T10" s="16"/>
      <c r="U10" s="3" t="s">
        <v>24</v>
      </c>
      <c r="V10" s="4">
        <v>6.8959000000000001</v>
      </c>
      <c r="W10" s="4">
        <v>23.080749999999998</v>
      </c>
    </row>
    <row r="11" spans="20:23" x14ac:dyDescent="0.35">
      <c r="T11" s="16" t="s">
        <v>25</v>
      </c>
      <c r="U11" s="3" t="s">
        <v>22</v>
      </c>
      <c r="V11" s="4">
        <v>28.457450000000001</v>
      </c>
      <c r="W11" s="4">
        <v>18.20345</v>
      </c>
    </row>
    <row r="12" spans="20:23" x14ac:dyDescent="0.35">
      <c r="T12" s="16"/>
      <c r="U12" s="3" t="s">
        <v>23</v>
      </c>
      <c r="V12" s="4">
        <v>19.62584</v>
      </c>
      <c r="W12" s="4">
        <v>25.143439999999998</v>
      </c>
    </row>
    <row r="13" spans="20:23" x14ac:dyDescent="0.35">
      <c r="T13" s="16"/>
      <c r="U13" s="3" t="s">
        <v>24</v>
      </c>
      <c r="V13" s="4">
        <v>16.227139999999999</v>
      </c>
      <c r="W13" s="4">
        <v>30.726389999999999</v>
      </c>
    </row>
  </sheetData>
  <mergeCells count="2">
    <mergeCell ref="T8:T10"/>
    <mergeCell ref="T11:T13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504014-5924-48A1-B47F-B207EC4E3B3E}">
  <dimension ref="K2:V41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9"/>
    <col min="13" max="13" width="17.6328125" customWidth="1"/>
    <col min="14" max="14" width="10.90625" customWidth="1"/>
    <col min="15" max="15" width="29.54296875" customWidth="1"/>
    <col min="16" max="16" width="35" customWidth="1"/>
    <col min="20" max="20" width="31.36328125" customWidth="1"/>
    <col min="21" max="21" width="10" customWidth="1"/>
    <col min="22" max="22" width="20.7265625" customWidth="1"/>
    <col min="23" max="23" width="19.453125" customWidth="1"/>
  </cols>
  <sheetData>
    <row r="2" spans="13:22" x14ac:dyDescent="0.35">
      <c r="M2" s="10" t="s">
        <v>1</v>
      </c>
    </row>
    <row r="7" spans="13:22" ht="28.5" customHeight="1" x14ac:dyDescent="0.35">
      <c r="N7" t="s">
        <v>291</v>
      </c>
      <c r="O7" s="5" t="s">
        <v>313</v>
      </c>
      <c r="P7" s="5" t="s">
        <v>314</v>
      </c>
      <c r="V7" s="11"/>
    </row>
    <row r="8" spans="13:22" x14ac:dyDescent="0.35">
      <c r="M8" s="17" t="s">
        <v>29</v>
      </c>
      <c r="N8" t="s">
        <v>220</v>
      </c>
      <c r="O8" s="6">
        <v>69.9084</v>
      </c>
      <c r="P8" s="6">
        <v>22.5533</v>
      </c>
      <c r="T8" s="3"/>
    </row>
    <row r="9" spans="13:22" x14ac:dyDescent="0.35">
      <c r="M9" s="17"/>
      <c r="N9" t="s">
        <v>231</v>
      </c>
      <c r="O9" s="6">
        <v>96.853300000000004</v>
      </c>
      <c r="P9" s="6">
        <v>95.291799999999995</v>
      </c>
      <c r="T9" s="3"/>
    </row>
    <row r="10" spans="13:22" x14ac:dyDescent="0.35">
      <c r="M10" s="17"/>
      <c r="N10" t="s">
        <v>238</v>
      </c>
      <c r="O10" s="6">
        <v>86.385900000000007</v>
      </c>
      <c r="P10" s="6">
        <v>58.035699999999999</v>
      </c>
      <c r="T10" s="3"/>
    </row>
    <row r="11" spans="13:22" x14ac:dyDescent="0.35">
      <c r="M11" s="17"/>
      <c r="N11" t="s">
        <v>146</v>
      </c>
      <c r="O11" s="6">
        <v>74.443899999999999</v>
      </c>
      <c r="P11" s="6">
        <v>44.451799999999999</v>
      </c>
      <c r="T11" s="3"/>
    </row>
    <row r="12" spans="13:22" x14ac:dyDescent="0.35">
      <c r="M12" s="17"/>
      <c r="N12" t="s">
        <v>251</v>
      </c>
      <c r="O12" s="6">
        <v>82.139300000000006</v>
      </c>
      <c r="P12" s="6">
        <v>41.195</v>
      </c>
      <c r="T12" s="3"/>
    </row>
    <row r="13" spans="13:22" x14ac:dyDescent="0.35">
      <c r="M13" s="17"/>
      <c r="N13" t="s">
        <v>253</v>
      </c>
      <c r="O13" s="6">
        <v>91.168899999999994</v>
      </c>
      <c r="P13" s="6">
        <v>47.433500000000002</v>
      </c>
      <c r="T13" s="3"/>
    </row>
    <row r="14" spans="13:22" x14ac:dyDescent="0.35">
      <c r="M14" s="17"/>
      <c r="N14" t="s">
        <v>278</v>
      </c>
      <c r="O14" s="6">
        <v>78.839500000000001</v>
      </c>
      <c r="P14" s="6">
        <v>37.700299999999999</v>
      </c>
    </row>
    <row r="15" spans="13:22" x14ac:dyDescent="0.35">
      <c r="M15" s="17"/>
      <c r="N15" t="s">
        <v>279</v>
      </c>
      <c r="O15" s="6">
        <v>78.415800000000004</v>
      </c>
      <c r="P15" s="6">
        <v>45.106000000000002</v>
      </c>
    </row>
    <row r="16" spans="13:22" x14ac:dyDescent="0.35">
      <c r="M16" s="17"/>
      <c r="N16" t="s">
        <v>193</v>
      </c>
      <c r="O16" s="6">
        <v>81.603200000000001</v>
      </c>
      <c r="P16" s="6">
        <v>71.682000000000002</v>
      </c>
    </row>
    <row r="17" spans="13:16" x14ac:dyDescent="0.35">
      <c r="M17" s="18" t="s">
        <v>297</v>
      </c>
      <c r="N17" t="s">
        <v>205</v>
      </c>
      <c r="O17" s="6">
        <v>58.387999999999998</v>
      </c>
      <c r="P17" s="6">
        <v>17.460899999999999</v>
      </c>
    </row>
    <row r="18" spans="13:16" x14ac:dyDescent="0.35">
      <c r="M18" s="18"/>
      <c r="N18" t="s">
        <v>207</v>
      </c>
      <c r="O18" s="6">
        <v>62.925699999999999</v>
      </c>
      <c r="P18" s="6">
        <v>14.513999999999999</v>
      </c>
    </row>
    <row r="19" spans="13:16" x14ac:dyDescent="0.35">
      <c r="M19" s="18"/>
      <c r="N19" t="s">
        <v>296</v>
      </c>
      <c r="O19" s="6">
        <v>56.962000000000003</v>
      </c>
      <c r="P19" s="6">
        <v>26.5107</v>
      </c>
    </row>
    <row r="20" spans="13:16" x14ac:dyDescent="0.35">
      <c r="M20" s="18"/>
      <c r="N20" t="s">
        <v>215</v>
      </c>
      <c r="O20" s="6">
        <v>89.483199999999997</v>
      </c>
      <c r="P20" s="6">
        <v>70.771299999999997</v>
      </c>
    </row>
    <row r="21" spans="13:16" x14ac:dyDescent="0.35">
      <c r="M21" s="18"/>
      <c r="N21" t="s">
        <v>221</v>
      </c>
      <c r="O21" s="6">
        <v>68.018100000000004</v>
      </c>
      <c r="P21" s="6">
        <v>33.152099999999997</v>
      </c>
    </row>
    <row r="22" spans="13:16" x14ac:dyDescent="0.35">
      <c r="M22" s="18"/>
      <c r="N22" t="s">
        <v>222</v>
      </c>
      <c r="O22" s="6">
        <v>40.579900000000002</v>
      </c>
      <c r="P22" s="6">
        <v>25.252300000000002</v>
      </c>
    </row>
    <row r="23" spans="13:16" x14ac:dyDescent="0.35">
      <c r="M23" s="18"/>
      <c r="N23" t="s">
        <v>225</v>
      </c>
      <c r="O23" s="6">
        <v>78.102199999999996</v>
      </c>
      <c r="P23" s="6">
        <v>67.265600000000006</v>
      </c>
    </row>
    <row r="24" spans="13:16" x14ac:dyDescent="0.35">
      <c r="M24" s="18"/>
      <c r="N24" t="s">
        <v>227</v>
      </c>
      <c r="O24" s="6">
        <v>51.435499999999998</v>
      </c>
      <c r="P24" s="6">
        <v>21.633400000000002</v>
      </c>
    </row>
    <row r="25" spans="13:16" x14ac:dyDescent="0.35">
      <c r="M25" s="18"/>
      <c r="N25" t="s">
        <v>229</v>
      </c>
      <c r="O25" s="6">
        <v>53.995699999999999</v>
      </c>
      <c r="P25" s="6">
        <v>13.3652</v>
      </c>
    </row>
    <row r="26" spans="13:16" x14ac:dyDescent="0.35">
      <c r="M26" s="18"/>
      <c r="N26" t="s">
        <v>230</v>
      </c>
      <c r="O26" s="6">
        <v>57.560400000000001</v>
      </c>
      <c r="P26" s="6">
        <v>16.7317</v>
      </c>
    </row>
    <row r="27" spans="13:16" x14ac:dyDescent="0.35">
      <c r="M27" s="18"/>
      <c r="N27" t="s">
        <v>147</v>
      </c>
      <c r="O27" s="6">
        <v>79.090999999999994</v>
      </c>
      <c r="P27" s="6">
        <v>71.261499999999998</v>
      </c>
    </row>
    <row r="28" spans="13:16" x14ac:dyDescent="0.35">
      <c r="M28" s="18"/>
      <c r="N28" t="s">
        <v>241</v>
      </c>
      <c r="O28" s="6">
        <v>72.470600000000005</v>
      </c>
      <c r="P28" s="6">
        <v>24.146100000000001</v>
      </c>
    </row>
    <row r="29" spans="13:16" x14ac:dyDescent="0.35">
      <c r="M29" s="18"/>
      <c r="N29" t="s">
        <v>242</v>
      </c>
      <c r="O29" s="6">
        <v>84.590199999999996</v>
      </c>
      <c r="P29" s="6">
        <v>40.464300000000001</v>
      </c>
    </row>
    <row r="30" spans="13:16" x14ac:dyDescent="0.35">
      <c r="M30" s="18"/>
      <c r="N30" t="s">
        <v>245</v>
      </c>
      <c r="O30" s="6">
        <v>46.023899999999998</v>
      </c>
      <c r="P30" s="6">
        <v>21.609500000000001</v>
      </c>
    </row>
    <row r="31" spans="13:16" x14ac:dyDescent="0.35">
      <c r="M31" s="18"/>
      <c r="N31" t="s">
        <v>247</v>
      </c>
      <c r="O31" s="6">
        <v>53.542099999999998</v>
      </c>
      <c r="P31" s="6">
        <v>44.166600000000003</v>
      </c>
    </row>
    <row r="32" spans="13:16" x14ac:dyDescent="0.35">
      <c r="M32" s="18"/>
      <c r="N32" t="s">
        <v>265</v>
      </c>
      <c r="O32" s="6">
        <v>43.627499999999998</v>
      </c>
      <c r="P32" s="6">
        <v>16.200700000000001</v>
      </c>
    </row>
    <row r="33" spans="13:16" x14ac:dyDescent="0.35">
      <c r="M33" s="18"/>
      <c r="N33" t="s">
        <v>267</v>
      </c>
      <c r="O33" s="6">
        <v>46.818899999999999</v>
      </c>
      <c r="P33" s="6">
        <v>14.278499999999999</v>
      </c>
    </row>
    <row r="34" spans="13:16" x14ac:dyDescent="0.35">
      <c r="M34" s="18"/>
      <c r="N34" t="s">
        <v>175</v>
      </c>
      <c r="O34" s="6">
        <v>72.043999999999997</v>
      </c>
      <c r="P34" s="6">
        <v>49.979900000000001</v>
      </c>
    </row>
    <row r="35" spans="13:16" x14ac:dyDescent="0.35">
      <c r="M35" s="18"/>
      <c r="N35" t="s">
        <v>277</v>
      </c>
      <c r="O35" s="6">
        <v>83.9178</v>
      </c>
      <c r="P35" s="6">
        <v>67.856800000000007</v>
      </c>
    </row>
    <row r="36" spans="13:16" x14ac:dyDescent="0.35">
      <c r="M36" s="18"/>
      <c r="N36" t="s">
        <v>280</v>
      </c>
      <c r="O36" s="6">
        <v>71.285300000000007</v>
      </c>
      <c r="P36" s="6">
        <v>24.106300000000001</v>
      </c>
    </row>
    <row r="37" spans="13:16" x14ac:dyDescent="0.35">
      <c r="M37" s="18"/>
      <c r="N37" t="s">
        <v>189</v>
      </c>
      <c r="O37" s="6">
        <v>80.701800000000006</v>
      </c>
      <c r="P37" s="6">
        <v>58.501399999999997</v>
      </c>
    </row>
    <row r="38" spans="13:16" x14ac:dyDescent="0.35">
      <c r="M38" s="18"/>
      <c r="N38" t="s">
        <v>284</v>
      </c>
      <c r="O38" s="6">
        <v>58.927300000000002</v>
      </c>
      <c r="P38" s="6">
        <v>52.561599999999999</v>
      </c>
    </row>
    <row r="39" spans="13:16" x14ac:dyDescent="0.35">
      <c r="M39" s="18"/>
      <c r="N39" t="s">
        <v>286</v>
      </c>
      <c r="O39" s="6">
        <v>62.065600000000003</v>
      </c>
      <c r="P39" s="6">
        <v>30.443999999999999</v>
      </c>
    </row>
    <row r="40" spans="13:16" x14ac:dyDescent="0.35">
      <c r="M40" s="18"/>
      <c r="N40" t="s">
        <v>198</v>
      </c>
      <c r="O40" s="6">
        <v>88.0702</v>
      </c>
      <c r="P40" s="6">
        <v>63.805900000000001</v>
      </c>
    </row>
    <row r="41" spans="13:16" x14ac:dyDescent="0.35">
      <c r="M41" s="18"/>
      <c r="N41" t="s">
        <v>289</v>
      </c>
      <c r="O41" s="6">
        <v>83.346800000000002</v>
      </c>
      <c r="P41" s="6">
        <v>74.870599999999996</v>
      </c>
    </row>
  </sheetData>
  <sortState xmlns:xlrd2="http://schemas.microsoft.com/office/spreadsheetml/2017/richdata2" ref="M8:P41">
    <sortCondition descending="1" ref="M8:M41"/>
  </sortState>
  <mergeCells count="2">
    <mergeCell ref="M8:M16"/>
    <mergeCell ref="M17:M41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96233A-58FB-4E0F-AFE5-198062972134}">
  <dimension ref="R2:V54"/>
  <sheetViews>
    <sheetView showGridLines="0" zoomScale="70" zoomScaleNormal="70" workbookViewId="0">
      <selection activeCell="T1" sqref="T1"/>
    </sheetView>
  </sheetViews>
  <sheetFormatPr defaultRowHeight="14.5" x14ac:dyDescent="0.35"/>
  <cols>
    <col min="18" max="18" width="8.7265625" style="9"/>
    <col min="20" max="20" width="31.36328125" customWidth="1"/>
    <col min="21" max="21" width="16.81640625" customWidth="1"/>
    <col min="22" max="22" width="40.6328125" customWidth="1"/>
    <col min="23" max="23" width="19.453125" customWidth="1"/>
    <col min="24" max="24" width="19.7265625" customWidth="1"/>
  </cols>
  <sheetData>
    <row r="2" spans="20:22" x14ac:dyDescent="0.35">
      <c r="T2" s="10" t="s">
        <v>2</v>
      </c>
    </row>
    <row r="7" spans="20:22" ht="29.5" customHeight="1" x14ac:dyDescent="0.35">
      <c r="U7" t="s">
        <v>291</v>
      </c>
      <c r="V7" s="5" t="s">
        <v>310</v>
      </c>
    </row>
    <row r="8" spans="20:22" x14ac:dyDescent="0.35">
      <c r="T8" s="13" t="s">
        <v>298</v>
      </c>
      <c r="U8" t="s">
        <v>166</v>
      </c>
      <c r="V8">
        <v>74</v>
      </c>
    </row>
    <row r="9" spans="20:22" x14ac:dyDescent="0.35">
      <c r="T9" s="13" t="s">
        <v>299</v>
      </c>
      <c r="U9" t="s">
        <v>128</v>
      </c>
      <c r="V9">
        <v>69</v>
      </c>
    </row>
    <row r="10" spans="20:22" x14ac:dyDescent="0.35">
      <c r="T10" s="13" t="s">
        <v>298</v>
      </c>
      <c r="U10" t="s">
        <v>137</v>
      </c>
      <c r="V10">
        <v>61</v>
      </c>
    </row>
    <row r="11" spans="20:22" x14ac:dyDescent="0.35">
      <c r="T11" s="13" t="s">
        <v>299</v>
      </c>
      <c r="U11" t="s">
        <v>147</v>
      </c>
      <c r="V11">
        <v>55</v>
      </c>
    </row>
    <row r="12" spans="20:22" x14ac:dyDescent="0.35">
      <c r="T12" s="13" t="s">
        <v>299</v>
      </c>
      <c r="U12" t="s">
        <v>177</v>
      </c>
      <c r="V12">
        <v>55</v>
      </c>
    </row>
    <row r="13" spans="20:22" x14ac:dyDescent="0.35">
      <c r="T13" s="13" t="s">
        <v>299</v>
      </c>
      <c r="U13" t="s">
        <v>119</v>
      </c>
      <c r="V13">
        <v>53</v>
      </c>
    </row>
    <row r="14" spans="20:22" x14ac:dyDescent="0.35">
      <c r="T14" s="13" t="s">
        <v>299</v>
      </c>
      <c r="U14" t="s">
        <v>289</v>
      </c>
      <c r="V14">
        <v>51</v>
      </c>
    </row>
    <row r="15" spans="20:22" x14ac:dyDescent="0.35">
      <c r="T15" s="13" t="s">
        <v>298</v>
      </c>
      <c r="U15" t="s">
        <v>193</v>
      </c>
      <c r="V15">
        <v>51</v>
      </c>
    </row>
    <row r="16" spans="20:22" x14ac:dyDescent="0.35">
      <c r="T16" s="13" t="s">
        <v>38</v>
      </c>
      <c r="U16" t="s">
        <v>247</v>
      </c>
      <c r="V16">
        <v>49</v>
      </c>
    </row>
    <row r="17" spans="20:22" x14ac:dyDescent="0.35">
      <c r="T17" s="13" t="s">
        <v>299</v>
      </c>
      <c r="U17" t="s">
        <v>218</v>
      </c>
      <c r="V17">
        <v>48</v>
      </c>
    </row>
    <row r="18" spans="20:22" x14ac:dyDescent="0.35">
      <c r="T18" s="13" t="s">
        <v>38</v>
      </c>
      <c r="U18" t="s">
        <v>179</v>
      </c>
      <c r="V18">
        <v>47</v>
      </c>
    </row>
    <row r="19" spans="20:22" x14ac:dyDescent="0.35">
      <c r="T19" s="13" t="s">
        <v>298</v>
      </c>
      <c r="U19" t="s">
        <v>251</v>
      </c>
      <c r="V19">
        <v>46</v>
      </c>
    </row>
    <row r="20" spans="20:22" x14ac:dyDescent="0.35">
      <c r="T20" s="13" t="s">
        <v>38</v>
      </c>
      <c r="U20" t="s">
        <v>265</v>
      </c>
      <c r="V20">
        <v>45</v>
      </c>
    </row>
    <row r="21" spans="20:22" x14ac:dyDescent="0.35">
      <c r="T21" s="13" t="s">
        <v>299</v>
      </c>
      <c r="U21" t="s">
        <v>203</v>
      </c>
      <c r="V21">
        <v>44</v>
      </c>
    </row>
    <row r="22" spans="20:22" x14ac:dyDescent="0.35">
      <c r="T22" s="13" t="s">
        <v>299</v>
      </c>
      <c r="U22" t="s">
        <v>211</v>
      </c>
      <c r="V22">
        <v>44</v>
      </c>
    </row>
    <row r="23" spans="20:22" x14ac:dyDescent="0.35">
      <c r="T23" s="13" t="s">
        <v>299</v>
      </c>
      <c r="U23" t="s">
        <v>215</v>
      </c>
      <c r="V23">
        <v>44</v>
      </c>
    </row>
    <row r="24" spans="20:22" x14ac:dyDescent="0.35">
      <c r="T24" s="13" t="s">
        <v>38</v>
      </c>
      <c r="U24" t="s">
        <v>225</v>
      </c>
      <c r="V24">
        <v>44</v>
      </c>
    </row>
    <row r="25" spans="20:22" x14ac:dyDescent="0.35">
      <c r="T25" s="13" t="s">
        <v>38</v>
      </c>
      <c r="U25" t="s">
        <v>296</v>
      </c>
      <c r="V25">
        <v>43</v>
      </c>
    </row>
    <row r="26" spans="20:22" x14ac:dyDescent="0.35">
      <c r="T26" s="13" t="s">
        <v>38</v>
      </c>
      <c r="U26" t="s">
        <v>242</v>
      </c>
      <c r="V26">
        <v>42</v>
      </c>
    </row>
    <row r="27" spans="20:22" x14ac:dyDescent="0.35">
      <c r="T27" s="13" t="s">
        <v>298</v>
      </c>
      <c r="U27" t="s">
        <v>253</v>
      </c>
      <c r="V27">
        <v>42</v>
      </c>
    </row>
    <row r="28" spans="20:22" x14ac:dyDescent="0.35">
      <c r="T28" s="13" t="s">
        <v>299</v>
      </c>
      <c r="U28" t="s">
        <v>256</v>
      </c>
      <c r="V28">
        <v>42</v>
      </c>
    </row>
    <row r="29" spans="20:22" x14ac:dyDescent="0.35">
      <c r="T29" s="13" t="s">
        <v>298</v>
      </c>
      <c r="U29" t="s">
        <v>270</v>
      </c>
      <c r="V29">
        <v>42</v>
      </c>
    </row>
    <row r="30" spans="20:22" x14ac:dyDescent="0.35">
      <c r="T30" s="13" t="s">
        <v>298</v>
      </c>
      <c r="U30" t="s">
        <v>226</v>
      </c>
      <c r="V30">
        <v>41</v>
      </c>
    </row>
    <row r="31" spans="20:22" x14ac:dyDescent="0.35">
      <c r="T31" s="13" t="s">
        <v>38</v>
      </c>
      <c r="U31" t="s">
        <v>243</v>
      </c>
      <c r="V31">
        <v>41</v>
      </c>
    </row>
    <row r="32" spans="20:22" x14ac:dyDescent="0.35">
      <c r="T32" s="13" t="s">
        <v>38</v>
      </c>
      <c r="U32" t="s">
        <v>245</v>
      </c>
      <c r="V32">
        <v>41</v>
      </c>
    </row>
    <row r="33" spans="20:22" x14ac:dyDescent="0.35">
      <c r="T33" s="13" t="s">
        <v>298</v>
      </c>
      <c r="U33" t="s">
        <v>273</v>
      </c>
      <c r="V33">
        <v>41</v>
      </c>
    </row>
    <row r="34" spans="20:22" x14ac:dyDescent="0.35">
      <c r="T34" s="13" t="s">
        <v>38</v>
      </c>
      <c r="U34" t="s">
        <v>222</v>
      </c>
      <c r="V34">
        <v>40</v>
      </c>
    </row>
    <row r="35" spans="20:22" x14ac:dyDescent="0.35">
      <c r="T35" s="13" t="s">
        <v>298</v>
      </c>
      <c r="U35" t="s">
        <v>278</v>
      </c>
      <c r="V35">
        <v>40</v>
      </c>
    </row>
    <row r="36" spans="20:22" x14ac:dyDescent="0.35">
      <c r="T36" s="13" t="s">
        <v>299</v>
      </c>
      <c r="U36" t="s">
        <v>216</v>
      </c>
      <c r="V36">
        <v>39</v>
      </c>
    </row>
    <row r="37" spans="20:22" x14ac:dyDescent="0.35">
      <c r="T37" s="13" t="s">
        <v>298</v>
      </c>
      <c r="U37" t="s">
        <v>234</v>
      </c>
      <c r="V37">
        <v>39</v>
      </c>
    </row>
    <row r="38" spans="20:22" x14ac:dyDescent="0.35">
      <c r="T38" s="13" t="s">
        <v>298</v>
      </c>
      <c r="U38" t="s">
        <v>279</v>
      </c>
      <c r="V38">
        <v>38</v>
      </c>
    </row>
    <row r="39" spans="20:22" x14ac:dyDescent="0.35">
      <c r="T39" s="13" t="s">
        <v>298</v>
      </c>
      <c r="U39" t="s">
        <v>220</v>
      </c>
      <c r="V39">
        <v>37</v>
      </c>
    </row>
    <row r="40" spans="20:22" x14ac:dyDescent="0.35">
      <c r="T40" s="13" t="s">
        <v>38</v>
      </c>
      <c r="U40" t="s">
        <v>221</v>
      </c>
      <c r="V40">
        <v>37</v>
      </c>
    </row>
    <row r="41" spans="20:22" x14ac:dyDescent="0.35">
      <c r="T41" s="13" t="s">
        <v>298</v>
      </c>
      <c r="U41" t="s">
        <v>146</v>
      </c>
      <c r="V41">
        <v>37</v>
      </c>
    </row>
    <row r="42" spans="20:22" x14ac:dyDescent="0.35">
      <c r="T42" s="13" t="s">
        <v>38</v>
      </c>
      <c r="U42" t="s">
        <v>230</v>
      </c>
      <c r="V42">
        <v>37</v>
      </c>
    </row>
    <row r="43" spans="20:22" x14ac:dyDescent="0.35">
      <c r="T43" s="13" t="s">
        <v>38</v>
      </c>
      <c r="U43" t="s">
        <v>206</v>
      </c>
      <c r="V43">
        <v>35</v>
      </c>
    </row>
    <row r="44" spans="20:22" x14ac:dyDescent="0.35">
      <c r="T44" s="13" t="s">
        <v>38</v>
      </c>
      <c r="U44" t="s">
        <v>271</v>
      </c>
      <c r="V44">
        <v>35</v>
      </c>
    </row>
    <row r="45" spans="20:22" x14ac:dyDescent="0.35">
      <c r="T45" s="13" t="s">
        <v>38</v>
      </c>
      <c r="U45" t="s">
        <v>286</v>
      </c>
      <c r="V45">
        <v>35</v>
      </c>
    </row>
    <row r="46" spans="20:22" x14ac:dyDescent="0.35">
      <c r="T46" s="13" t="s">
        <v>38</v>
      </c>
      <c r="U46" t="s">
        <v>207</v>
      </c>
      <c r="V46">
        <v>34</v>
      </c>
    </row>
    <row r="47" spans="20:22" x14ac:dyDescent="0.35">
      <c r="T47" s="13" t="s">
        <v>38</v>
      </c>
      <c r="U47" t="s">
        <v>229</v>
      </c>
      <c r="V47">
        <v>33</v>
      </c>
    </row>
    <row r="48" spans="20:22" x14ac:dyDescent="0.35">
      <c r="T48" s="13" t="s">
        <v>38</v>
      </c>
      <c r="U48" t="s">
        <v>240</v>
      </c>
      <c r="V48">
        <v>33</v>
      </c>
    </row>
    <row r="49" spans="20:22" x14ac:dyDescent="0.35">
      <c r="T49" s="13" t="s">
        <v>38</v>
      </c>
      <c r="U49" t="s">
        <v>214</v>
      </c>
      <c r="V49">
        <v>32</v>
      </c>
    </row>
    <row r="50" spans="20:22" x14ac:dyDescent="0.35">
      <c r="T50" s="13" t="s">
        <v>38</v>
      </c>
      <c r="U50" t="s">
        <v>227</v>
      </c>
      <c r="V50">
        <v>32</v>
      </c>
    </row>
    <row r="51" spans="20:22" x14ac:dyDescent="0.35">
      <c r="T51" s="13" t="s">
        <v>38</v>
      </c>
      <c r="U51" t="s">
        <v>280</v>
      </c>
      <c r="V51">
        <v>32</v>
      </c>
    </row>
    <row r="52" spans="20:22" x14ac:dyDescent="0.35">
      <c r="T52" s="13" t="s">
        <v>38</v>
      </c>
      <c r="U52" t="s">
        <v>264</v>
      </c>
      <c r="V52">
        <v>31</v>
      </c>
    </row>
    <row r="53" spans="20:22" x14ac:dyDescent="0.35">
      <c r="T53" s="13" t="s">
        <v>38</v>
      </c>
      <c r="U53" t="s">
        <v>267</v>
      </c>
      <c r="V53">
        <v>31</v>
      </c>
    </row>
    <row r="54" spans="20:22" x14ac:dyDescent="0.35">
      <c r="T54" s="13" t="s">
        <v>38</v>
      </c>
      <c r="U54" t="s">
        <v>205</v>
      </c>
      <c r="V54">
        <v>30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C42765A-D439-4DAA-9396-CA75464EFB0E}">
  <dimension ref="K2:V27"/>
  <sheetViews>
    <sheetView showGridLines="0" zoomScale="90" zoomScaleNormal="90" workbookViewId="0">
      <selection activeCell="M1" sqref="M1"/>
    </sheetView>
  </sheetViews>
  <sheetFormatPr defaultRowHeight="14.5" x14ac:dyDescent="0.35"/>
  <cols>
    <col min="11" max="11" width="8.7265625" style="9"/>
    <col min="13" max="13" width="14.81640625" customWidth="1"/>
    <col min="14" max="14" width="50.90625" customWidth="1"/>
    <col min="15" max="15" width="17.1796875" customWidth="1"/>
    <col min="16" max="16" width="11.7265625" customWidth="1"/>
    <col min="20" max="20" width="31.36328125" customWidth="1"/>
    <col min="21" max="21" width="10" customWidth="1"/>
    <col min="22" max="22" width="20.7265625" customWidth="1"/>
    <col min="23" max="23" width="19.453125" customWidth="1"/>
  </cols>
  <sheetData>
    <row r="2" spans="13:22" x14ac:dyDescent="0.35">
      <c r="M2" s="10" t="s">
        <v>3</v>
      </c>
    </row>
    <row r="7" spans="13:22" ht="29" customHeight="1" x14ac:dyDescent="0.35">
      <c r="N7" s="3"/>
      <c r="O7" s="5" t="s">
        <v>27</v>
      </c>
      <c r="P7" s="5" t="s">
        <v>28</v>
      </c>
      <c r="V7" s="11"/>
    </row>
    <row r="8" spans="13:22" x14ac:dyDescent="0.35">
      <c r="M8" s="17" t="s">
        <v>29</v>
      </c>
      <c r="N8" s="3" t="s">
        <v>30</v>
      </c>
      <c r="O8" s="4">
        <v>28.4575</v>
      </c>
      <c r="P8" s="4">
        <v>16.2271</v>
      </c>
      <c r="T8" s="3"/>
    </row>
    <row r="9" spans="13:22" x14ac:dyDescent="0.35">
      <c r="M9" s="17"/>
      <c r="N9" s="3" t="s">
        <v>31</v>
      </c>
      <c r="O9" s="4">
        <v>19.028700000000001</v>
      </c>
      <c r="P9" s="4">
        <v>6.8959000000000001</v>
      </c>
      <c r="T9" s="3"/>
    </row>
    <row r="10" spans="13:22" x14ac:dyDescent="0.35">
      <c r="M10" s="17"/>
      <c r="N10" s="3" t="s">
        <v>32</v>
      </c>
      <c r="O10" s="4"/>
      <c r="P10" s="4"/>
      <c r="T10" s="3"/>
    </row>
    <row r="11" spans="13:22" x14ac:dyDescent="0.35">
      <c r="M11" s="17"/>
      <c r="N11" s="3" t="s">
        <v>33</v>
      </c>
      <c r="O11" s="4">
        <v>1.4716</v>
      </c>
      <c r="P11" s="4">
        <v>2.2966000000000002</v>
      </c>
      <c r="T11" s="3"/>
    </row>
    <row r="12" spans="13:22" x14ac:dyDescent="0.35">
      <c r="M12" s="17"/>
      <c r="N12" s="3" t="s">
        <v>34</v>
      </c>
      <c r="O12" s="4">
        <v>51.6</v>
      </c>
      <c r="P12" s="4">
        <v>49.76</v>
      </c>
      <c r="T12" s="3"/>
    </row>
    <row r="13" spans="13:22" x14ac:dyDescent="0.35">
      <c r="M13" s="17"/>
      <c r="N13" s="3"/>
      <c r="O13" s="4"/>
      <c r="P13" s="4"/>
      <c r="T13" s="3"/>
    </row>
    <row r="14" spans="13:22" x14ac:dyDescent="0.35">
      <c r="M14" s="17"/>
      <c r="N14" s="3" t="s">
        <v>35</v>
      </c>
      <c r="O14" s="4">
        <v>36.32</v>
      </c>
      <c r="P14" s="4">
        <v>40.35</v>
      </c>
    </row>
    <row r="15" spans="13:22" x14ac:dyDescent="0.35">
      <c r="M15" s="17"/>
      <c r="N15" s="3" t="s">
        <v>36</v>
      </c>
      <c r="O15" s="4">
        <v>59.757599999999996</v>
      </c>
      <c r="P15" s="4">
        <v>52.997999999999998</v>
      </c>
    </row>
    <row r="16" spans="13:22" x14ac:dyDescent="0.35">
      <c r="M16" s="17"/>
      <c r="N16" s="3" t="s">
        <v>37</v>
      </c>
      <c r="O16" s="4"/>
      <c r="P16" s="4">
        <v>45.307699999999997</v>
      </c>
    </row>
    <row r="17" spans="13:16" x14ac:dyDescent="0.35">
      <c r="M17" t="s">
        <v>32</v>
      </c>
      <c r="N17" s="3"/>
      <c r="O17" s="4"/>
      <c r="P17" s="4"/>
    </row>
    <row r="18" spans="13:16" x14ac:dyDescent="0.35">
      <c r="M18" s="17" t="s">
        <v>38</v>
      </c>
      <c r="N18" s="3" t="s">
        <v>30</v>
      </c>
      <c r="O18" s="4">
        <v>18.203499999999998</v>
      </c>
      <c r="P18" s="4">
        <v>30.726400000000002</v>
      </c>
    </row>
    <row r="19" spans="13:16" x14ac:dyDescent="0.35">
      <c r="M19" s="17"/>
      <c r="N19" s="3" t="s">
        <v>31</v>
      </c>
      <c r="O19" s="4">
        <v>11.895799999999999</v>
      </c>
      <c r="P19" s="4">
        <v>23.0807</v>
      </c>
    </row>
    <row r="20" spans="13:16" x14ac:dyDescent="0.35">
      <c r="M20" s="17"/>
      <c r="N20" s="3" t="s">
        <v>32</v>
      </c>
      <c r="O20" s="4"/>
      <c r="P20" s="4"/>
    </row>
    <row r="21" spans="13:16" x14ac:dyDescent="0.35">
      <c r="M21" s="17"/>
      <c r="N21" s="3" t="s">
        <v>33</v>
      </c>
      <c r="O21" s="4">
        <v>4.1467000000000001</v>
      </c>
      <c r="P21" s="4">
        <v>3.8079000000000001</v>
      </c>
    </row>
    <row r="22" spans="13:16" x14ac:dyDescent="0.35">
      <c r="M22" s="17"/>
      <c r="N22" s="3" t="s">
        <v>34</v>
      </c>
      <c r="O22" s="4">
        <v>56.23</v>
      </c>
      <c r="P22" s="4">
        <v>56.34</v>
      </c>
    </row>
    <row r="23" spans="13:16" x14ac:dyDescent="0.35">
      <c r="M23" s="17"/>
      <c r="N23" s="3"/>
      <c r="O23" s="4"/>
      <c r="P23" s="4"/>
    </row>
    <row r="24" spans="13:16" x14ac:dyDescent="0.35">
      <c r="M24" s="17"/>
      <c r="N24" s="3" t="s">
        <v>35</v>
      </c>
      <c r="O24" s="4">
        <v>31.805800000000001</v>
      </c>
      <c r="P24" s="4">
        <v>30.913900000000002</v>
      </c>
    </row>
    <row r="25" spans="13:16" x14ac:dyDescent="0.35">
      <c r="M25" s="17"/>
      <c r="N25" s="3" t="s">
        <v>36</v>
      </c>
      <c r="O25" s="4">
        <v>74.653499999999994</v>
      </c>
      <c r="P25" s="4">
        <v>67.447999999999993</v>
      </c>
    </row>
    <row r="26" spans="13:16" x14ac:dyDescent="0.35">
      <c r="M26" s="17"/>
      <c r="N26" s="3" t="s">
        <v>37</v>
      </c>
      <c r="O26" s="4"/>
      <c r="P26" s="4">
        <v>37.347799999999999</v>
      </c>
    </row>
    <row r="27" spans="13:16" x14ac:dyDescent="0.35">
      <c r="N27" s="3"/>
    </row>
  </sheetData>
  <mergeCells count="2">
    <mergeCell ref="M8:M16"/>
    <mergeCell ref="M18:M26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74C8D0-F0CC-468F-B99F-E23970921EB0}">
  <dimension ref="R2:AB16"/>
  <sheetViews>
    <sheetView showGridLines="0" zoomScale="80" zoomScaleNormal="80" workbookViewId="0">
      <selection activeCell="T1" sqref="T1"/>
    </sheetView>
  </sheetViews>
  <sheetFormatPr defaultRowHeight="14.5" x14ac:dyDescent="0.35"/>
  <cols>
    <col min="18" max="18" width="8.7265625" style="9"/>
    <col min="20" max="20" width="11.54296875" customWidth="1"/>
    <col min="21" max="21" width="18.36328125" customWidth="1"/>
    <col min="22" max="22" width="20.7265625" customWidth="1"/>
    <col min="23" max="23" width="19.453125" customWidth="1"/>
    <col min="24" max="28" width="14.6328125" customWidth="1"/>
  </cols>
  <sheetData>
    <row r="2" spans="20:28" x14ac:dyDescent="0.35">
      <c r="T2" s="10" t="s">
        <v>4</v>
      </c>
    </row>
    <row r="7" spans="20:28" ht="29" customHeight="1" x14ac:dyDescent="0.35">
      <c r="V7" s="5" t="s">
        <v>315</v>
      </c>
      <c r="W7" s="5" t="s">
        <v>300</v>
      </c>
      <c r="X7" s="5" t="s">
        <v>301</v>
      </c>
      <c r="Y7" s="5" t="s">
        <v>308</v>
      </c>
      <c r="Z7" s="5" t="s">
        <v>302</v>
      </c>
      <c r="AA7" s="5" t="s">
        <v>303</v>
      </c>
      <c r="AB7" s="5" t="s">
        <v>304</v>
      </c>
    </row>
    <row r="8" spans="20:28" x14ac:dyDescent="0.35">
      <c r="T8" s="3">
        <v>2010</v>
      </c>
    </row>
    <row r="9" spans="20:28" x14ac:dyDescent="0.35">
      <c r="T9" s="3"/>
      <c r="U9" s="3" t="s">
        <v>306</v>
      </c>
      <c r="V9" s="6">
        <v>31.341999999999999</v>
      </c>
      <c r="W9" s="6">
        <v>31.966999999999999</v>
      </c>
      <c r="X9" s="6">
        <v>5.24</v>
      </c>
      <c r="Y9" s="6">
        <v>16.219000000000001</v>
      </c>
      <c r="Z9" s="6">
        <v>9.11</v>
      </c>
      <c r="AA9" s="6">
        <v>3.089</v>
      </c>
      <c r="AB9" s="6">
        <v>3.0329999999999999</v>
      </c>
    </row>
    <row r="10" spans="20:28" x14ac:dyDescent="0.35">
      <c r="T10" s="3"/>
      <c r="U10" s="3" t="s">
        <v>307</v>
      </c>
      <c r="V10" s="6">
        <v>15.64</v>
      </c>
      <c r="W10" s="6">
        <v>38.54</v>
      </c>
      <c r="X10" s="6">
        <v>28.882999999999999</v>
      </c>
      <c r="Y10" s="6">
        <v>11.718</v>
      </c>
      <c r="Z10" s="6">
        <v>2.2429999999999999</v>
      </c>
      <c r="AA10" s="6">
        <v>1.7410000000000001</v>
      </c>
      <c r="AB10" s="6">
        <v>1.2350000000000001</v>
      </c>
    </row>
    <row r="11" spans="20:28" x14ac:dyDescent="0.35">
      <c r="T11" s="3"/>
      <c r="U11" s="3" t="s">
        <v>305</v>
      </c>
      <c r="V11" s="6">
        <v>25.713999999999999</v>
      </c>
      <c r="W11" s="6">
        <v>35.299999999999997</v>
      </c>
      <c r="X11" s="6">
        <v>11.622</v>
      </c>
      <c r="Y11" s="6">
        <v>15.551</v>
      </c>
      <c r="Z11" s="6">
        <v>6.3449999999999998</v>
      </c>
      <c r="AA11" s="6">
        <v>3.032</v>
      </c>
      <c r="AB11" s="6">
        <v>2.4369999999999998</v>
      </c>
    </row>
    <row r="12" spans="20:28" x14ac:dyDescent="0.35">
      <c r="T12" s="3"/>
      <c r="U12" s="3"/>
    </row>
    <row r="13" spans="20:28" x14ac:dyDescent="0.35">
      <c r="T13" s="15" t="s">
        <v>312</v>
      </c>
      <c r="U13" s="3"/>
    </row>
    <row r="14" spans="20:28" x14ac:dyDescent="0.35">
      <c r="U14" s="3" t="s">
        <v>306</v>
      </c>
      <c r="V14" s="6">
        <v>38.408000000000001</v>
      </c>
      <c r="W14" s="6">
        <v>34.203000000000003</v>
      </c>
      <c r="X14" s="6">
        <v>4.4020000000000001</v>
      </c>
      <c r="Y14" s="6">
        <v>11.831</v>
      </c>
      <c r="Z14" s="6">
        <v>7.548</v>
      </c>
      <c r="AA14" s="6">
        <v>2.1579999999999999</v>
      </c>
      <c r="AB14" s="6">
        <v>1.4510000000000001</v>
      </c>
    </row>
    <row r="15" spans="20:28" x14ac:dyDescent="0.35">
      <c r="T15" s="8"/>
      <c r="U15" s="3" t="s">
        <v>307</v>
      </c>
      <c r="V15" s="6">
        <v>18.138000000000002</v>
      </c>
      <c r="W15" s="6">
        <v>41.584000000000003</v>
      </c>
      <c r="X15" s="6">
        <v>25.425000000000001</v>
      </c>
      <c r="Y15" s="6">
        <v>8.6340000000000003</v>
      </c>
      <c r="Z15" s="6">
        <v>3.6269999999999998</v>
      </c>
      <c r="AA15" s="6">
        <v>1.409</v>
      </c>
      <c r="AB15" s="6">
        <v>1.1839999999999999</v>
      </c>
    </row>
    <row r="16" spans="20:28" x14ac:dyDescent="0.35">
      <c r="T16" s="8"/>
      <c r="U16" s="3" t="s">
        <v>305</v>
      </c>
      <c r="V16" s="6">
        <v>29.565000000000001</v>
      </c>
      <c r="W16" s="6">
        <v>38.789000000000001</v>
      </c>
      <c r="X16" s="6">
        <v>10.957000000000001</v>
      </c>
      <c r="Y16" s="6">
        <v>11.17</v>
      </c>
      <c r="Z16" s="6">
        <v>6.077</v>
      </c>
      <c r="AA16" s="6">
        <v>2.08</v>
      </c>
      <c r="AB16" s="6">
        <v>1.3620000000000001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49039A-C200-4B97-A107-264E1D9BE15E}">
  <dimension ref="R2:AS42"/>
  <sheetViews>
    <sheetView showGridLines="0" zoomScale="80" zoomScaleNormal="80" workbookViewId="0">
      <selection activeCell="T1" sqref="T1"/>
    </sheetView>
  </sheetViews>
  <sheetFormatPr defaultRowHeight="14.5" x14ac:dyDescent="0.35"/>
  <cols>
    <col min="18" max="18" width="8.7265625" style="9"/>
    <col min="20" max="20" width="37.54296875" customWidth="1"/>
    <col min="21" max="32" width="8.7265625" customWidth="1"/>
  </cols>
  <sheetData>
    <row r="2" spans="20:45" x14ac:dyDescent="0.35">
      <c r="T2" s="10" t="s">
        <v>5</v>
      </c>
    </row>
    <row r="7" spans="20:45" x14ac:dyDescent="0.35">
      <c r="T7" s="3"/>
      <c r="U7" s="3" t="s">
        <v>43</v>
      </c>
      <c r="V7" s="3" t="s">
        <v>44</v>
      </c>
      <c r="W7" s="3" t="s">
        <v>45</v>
      </c>
      <c r="X7" s="3" t="s">
        <v>46</v>
      </c>
      <c r="Y7" s="3" t="s">
        <v>47</v>
      </c>
      <c r="Z7" s="3" t="s">
        <v>48</v>
      </c>
      <c r="AA7" s="3" t="s">
        <v>49</v>
      </c>
      <c r="AB7" s="3" t="s">
        <v>50</v>
      </c>
      <c r="AC7" s="3" t="s">
        <v>51</v>
      </c>
      <c r="AD7" s="3" t="s">
        <v>52</v>
      </c>
      <c r="AE7" s="3" t="s">
        <v>53</v>
      </c>
      <c r="AF7" s="3" t="s">
        <v>54</v>
      </c>
    </row>
    <row r="8" spans="20:45" x14ac:dyDescent="0.35">
      <c r="T8" s="14" t="s">
        <v>29</v>
      </c>
    </row>
    <row r="9" spans="20:45" x14ac:dyDescent="0.35">
      <c r="T9" s="3"/>
    </row>
    <row r="10" spans="20:45" x14ac:dyDescent="0.35">
      <c r="T10" s="3" t="s">
        <v>39</v>
      </c>
      <c r="U10" s="12">
        <v>79.70226000000001</v>
      </c>
      <c r="V10" s="12">
        <v>85.109520000000003</v>
      </c>
      <c r="W10" s="12">
        <v>89.811170000000004</v>
      </c>
      <c r="X10" s="12">
        <v>91.147549999999995</v>
      </c>
      <c r="Y10" s="12"/>
      <c r="Z10" s="12"/>
      <c r="AA10" s="12"/>
      <c r="AB10" s="12"/>
      <c r="AC10" s="12"/>
      <c r="AD10" s="12"/>
      <c r="AE10" s="12"/>
      <c r="AF10" s="12"/>
      <c r="AG10" s="6"/>
      <c r="AH10" s="6"/>
      <c r="AI10" s="6"/>
      <c r="AJ10" s="6"/>
      <c r="AK10" s="6"/>
      <c r="AL10" s="6"/>
      <c r="AM10" s="6"/>
      <c r="AN10" s="6"/>
      <c r="AO10" s="6"/>
      <c r="AP10" s="6"/>
      <c r="AQ10" s="6"/>
      <c r="AR10" s="6"/>
      <c r="AS10" s="6"/>
    </row>
    <row r="11" spans="20:45" x14ac:dyDescent="0.35">
      <c r="T11" s="3" t="s">
        <v>39</v>
      </c>
      <c r="U11" s="12">
        <v>79.161420000000007</v>
      </c>
      <c r="V11" s="12">
        <v>84.336939999999998</v>
      </c>
      <c r="W11" s="12">
        <v>89.019199999999998</v>
      </c>
      <c r="X11" s="12">
        <v>90.206969999999998</v>
      </c>
      <c r="Y11" s="12"/>
      <c r="Z11" s="12"/>
      <c r="AA11" s="12"/>
      <c r="AB11" s="12"/>
      <c r="AC11" s="12"/>
      <c r="AD11" s="12"/>
      <c r="AE11" s="12"/>
      <c r="AF11" s="12"/>
      <c r="AG11" s="6"/>
      <c r="AH11" s="6"/>
      <c r="AI11" s="6"/>
      <c r="AJ11" s="6"/>
      <c r="AK11" s="6"/>
      <c r="AL11" s="6"/>
      <c r="AM11" s="6"/>
      <c r="AN11" s="6"/>
      <c r="AO11" s="6"/>
      <c r="AP11" s="6"/>
      <c r="AQ11" s="6"/>
      <c r="AR11" s="6"/>
      <c r="AS11" s="6"/>
    </row>
    <row r="12" spans="20:45" x14ac:dyDescent="0.35">
      <c r="T12" s="3" t="s">
        <v>39</v>
      </c>
      <c r="U12" s="12">
        <v>78.620580000000004</v>
      </c>
      <c r="V12" s="12">
        <v>83.564359999999994</v>
      </c>
      <c r="W12" s="12">
        <v>88.227229999999992</v>
      </c>
      <c r="X12" s="12">
        <v>89.266390000000001</v>
      </c>
      <c r="Y12" s="12"/>
      <c r="Z12" s="12"/>
      <c r="AA12" s="12"/>
      <c r="AB12" s="12"/>
      <c r="AC12" s="12"/>
      <c r="AD12" s="12"/>
      <c r="AE12" s="12"/>
      <c r="AF12" s="12"/>
      <c r="AG12" s="6"/>
      <c r="AH12" s="6"/>
      <c r="AI12" s="6"/>
      <c r="AJ12" s="6"/>
      <c r="AK12" s="6"/>
      <c r="AL12" s="6"/>
      <c r="AM12" s="6"/>
      <c r="AN12" s="6"/>
      <c r="AO12" s="6"/>
      <c r="AP12" s="6"/>
      <c r="AQ12" s="6"/>
      <c r="AR12" s="6"/>
      <c r="AS12" s="6"/>
    </row>
    <row r="13" spans="20:45" x14ac:dyDescent="0.35">
      <c r="T13" s="3"/>
      <c r="U13" s="12"/>
      <c r="V13" s="12"/>
      <c r="W13" s="12"/>
      <c r="X13" s="12"/>
      <c r="Y13" s="12"/>
      <c r="Z13" s="12"/>
      <c r="AA13" s="12"/>
      <c r="AB13" s="12"/>
      <c r="AC13" s="12"/>
      <c r="AD13" s="12"/>
      <c r="AE13" s="12"/>
      <c r="AF13" s="12"/>
      <c r="AG13" s="6"/>
      <c r="AH13" s="6"/>
      <c r="AI13" s="6"/>
      <c r="AJ13" s="6"/>
      <c r="AK13" s="6"/>
      <c r="AL13" s="6"/>
      <c r="AM13" s="6"/>
      <c r="AN13" s="6"/>
      <c r="AO13" s="6"/>
      <c r="AP13" s="6"/>
      <c r="AQ13" s="6"/>
      <c r="AR13" s="6"/>
      <c r="AS13" s="6"/>
    </row>
    <row r="14" spans="20:45" x14ac:dyDescent="0.35">
      <c r="T14" s="3" t="s">
        <v>40</v>
      </c>
      <c r="U14" s="12"/>
      <c r="V14" s="12"/>
      <c r="W14" s="12">
        <v>81.183400000000006</v>
      </c>
      <c r="X14" s="12">
        <v>82.782200000000003</v>
      </c>
      <c r="Y14" s="12">
        <v>86.23715</v>
      </c>
      <c r="Z14" s="12">
        <v>90.948160000000001</v>
      </c>
      <c r="AA14" s="12">
        <v>92.939579999999992</v>
      </c>
      <c r="AB14" s="12"/>
      <c r="AC14" s="12"/>
      <c r="AD14" s="12"/>
      <c r="AE14" s="12"/>
      <c r="AF14" s="12"/>
      <c r="AG14" s="6"/>
      <c r="AH14" s="6"/>
      <c r="AI14" s="6"/>
      <c r="AJ14" s="6"/>
      <c r="AK14" s="6"/>
      <c r="AL14" s="6"/>
      <c r="AM14" s="6"/>
      <c r="AN14" s="6"/>
      <c r="AO14" s="6"/>
      <c r="AP14" s="6"/>
      <c r="AQ14" s="6"/>
      <c r="AR14" s="6"/>
      <c r="AS14" s="6"/>
    </row>
    <row r="15" spans="20:45" x14ac:dyDescent="0.35">
      <c r="T15" s="3" t="s">
        <v>40</v>
      </c>
      <c r="U15" s="12"/>
      <c r="V15" s="12"/>
      <c r="W15" s="12">
        <v>80.269400000000005</v>
      </c>
      <c r="X15" s="12">
        <v>82.004450000000006</v>
      </c>
      <c r="Y15" s="12">
        <v>85.560130000000001</v>
      </c>
      <c r="Z15" s="12">
        <v>90.286789999999996</v>
      </c>
      <c r="AA15" s="12">
        <v>92.197389999999999</v>
      </c>
      <c r="AB15" s="12"/>
      <c r="AC15" s="12"/>
      <c r="AD15" s="12"/>
      <c r="AE15" s="12"/>
      <c r="AF15" s="12"/>
      <c r="AG15" s="6"/>
      <c r="AH15" s="6"/>
      <c r="AI15" s="6"/>
      <c r="AJ15" s="6"/>
      <c r="AK15" s="6"/>
      <c r="AL15" s="6"/>
      <c r="AM15" s="6"/>
      <c r="AN15" s="6"/>
      <c r="AO15" s="6"/>
      <c r="AP15" s="6"/>
      <c r="AQ15" s="6"/>
      <c r="AR15" s="6"/>
      <c r="AS15" s="6"/>
    </row>
    <row r="16" spans="20:45" x14ac:dyDescent="0.35">
      <c r="T16" s="3" t="s">
        <v>40</v>
      </c>
      <c r="U16" s="12"/>
      <c r="V16" s="12"/>
      <c r="W16" s="12">
        <v>79.355400000000003</v>
      </c>
      <c r="X16" s="12">
        <v>81.226700000000008</v>
      </c>
      <c r="Y16" s="12">
        <v>84.883110000000002</v>
      </c>
      <c r="Z16" s="12">
        <v>89.625419999999991</v>
      </c>
      <c r="AA16" s="12">
        <v>91.455200000000005</v>
      </c>
      <c r="AB16" s="12"/>
      <c r="AC16" s="12"/>
      <c r="AD16" s="12"/>
      <c r="AE16" s="12"/>
      <c r="AF16" s="12"/>
      <c r="AG16" s="6"/>
      <c r="AH16" s="6"/>
      <c r="AI16" s="6"/>
      <c r="AJ16" s="6"/>
      <c r="AK16" s="6"/>
      <c r="AL16" s="6"/>
      <c r="AM16" s="6"/>
      <c r="AN16" s="6"/>
      <c r="AO16" s="6"/>
      <c r="AP16" s="6"/>
      <c r="AQ16" s="6"/>
      <c r="AR16" s="6"/>
      <c r="AS16" s="6"/>
    </row>
    <row r="17" spans="20:45" x14ac:dyDescent="0.35">
      <c r="T17" s="3"/>
      <c r="U17" s="12"/>
      <c r="V17" s="12"/>
      <c r="W17" s="12"/>
      <c r="X17" s="12"/>
      <c r="Y17" s="12"/>
      <c r="Z17" s="12"/>
      <c r="AA17" s="12"/>
      <c r="AB17" s="12"/>
      <c r="AC17" s="12"/>
      <c r="AD17" s="12"/>
      <c r="AE17" s="12"/>
      <c r="AF17" s="12"/>
      <c r="AG17" s="6"/>
      <c r="AH17" s="6"/>
      <c r="AI17" s="6"/>
      <c r="AJ17" s="6"/>
      <c r="AK17" s="6"/>
      <c r="AL17" s="6"/>
      <c r="AM17" s="6"/>
      <c r="AN17" s="6"/>
      <c r="AO17" s="6"/>
      <c r="AP17" s="6"/>
      <c r="AQ17" s="6"/>
      <c r="AR17" s="6"/>
      <c r="AS17" s="6"/>
    </row>
    <row r="18" spans="20:45" x14ac:dyDescent="0.35">
      <c r="T18" s="3" t="s">
        <v>41</v>
      </c>
      <c r="U18" s="12"/>
      <c r="V18" s="12"/>
      <c r="W18" s="12"/>
      <c r="X18" s="12"/>
      <c r="Y18" s="12"/>
      <c r="Z18" s="12">
        <v>81.830309999999997</v>
      </c>
      <c r="AA18" s="12">
        <v>85.261899999999997</v>
      </c>
      <c r="AB18" s="12">
        <v>87.782409999999999</v>
      </c>
      <c r="AC18" s="12">
        <v>90.400770000000009</v>
      </c>
      <c r="AD18" s="12">
        <v>93.463300000000004</v>
      </c>
      <c r="AE18" s="12">
        <v>94.810470000000009</v>
      </c>
      <c r="AF18" s="12"/>
      <c r="AG18" s="6"/>
      <c r="AH18" s="6"/>
      <c r="AI18" s="6"/>
      <c r="AJ18" s="6"/>
      <c r="AK18" s="6"/>
      <c r="AL18" s="6"/>
      <c r="AM18" s="6"/>
      <c r="AN18" s="6"/>
      <c r="AO18" s="6"/>
      <c r="AP18" s="6"/>
      <c r="AQ18" s="6"/>
      <c r="AR18" s="6"/>
      <c r="AS18" s="6"/>
    </row>
    <row r="19" spans="20:45" x14ac:dyDescent="0.35">
      <c r="T19" s="3" t="s">
        <v>41</v>
      </c>
      <c r="U19" s="12"/>
      <c r="V19" s="12"/>
      <c r="W19" s="12"/>
      <c r="X19" s="12"/>
      <c r="Y19" s="12"/>
      <c r="Z19" s="12">
        <v>80.909890000000004</v>
      </c>
      <c r="AA19" s="12">
        <v>84.561520000000002</v>
      </c>
      <c r="AB19" s="12">
        <v>87.202709999999996</v>
      </c>
      <c r="AC19" s="12">
        <v>89.849580000000003</v>
      </c>
      <c r="AD19" s="12">
        <v>92.880420000000001</v>
      </c>
      <c r="AE19" s="12">
        <v>94.061980000000005</v>
      </c>
      <c r="AF19" s="12"/>
      <c r="AG19" s="6"/>
      <c r="AH19" s="6"/>
      <c r="AI19" s="6"/>
      <c r="AJ19" s="6"/>
      <c r="AK19" s="6"/>
      <c r="AL19" s="6"/>
      <c r="AM19" s="6"/>
      <c r="AN19" s="6"/>
      <c r="AO19" s="6"/>
      <c r="AP19" s="6"/>
      <c r="AQ19" s="6"/>
      <c r="AR19" s="6"/>
      <c r="AS19" s="6"/>
    </row>
    <row r="20" spans="20:45" x14ac:dyDescent="0.35">
      <c r="T20" s="3" t="s">
        <v>41</v>
      </c>
      <c r="U20" s="12"/>
      <c r="V20" s="12"/>
      <c r="W20" s="12"/>
      <c r="X20" s="12"/>
      <c r="Y20" s="12"/>
      <c r="Z20" s="12">
        <v>79.989470000000011</v>
      </c>
      <c r="AA20" s="12">
        <v>83.861140000000006</v>
      </c>
      <c r="AB20" s="12">
        <v>86.623009999999994</v>
      </c>
      <c r="AC20" s="12">
        <v>89.298389999999998</v>
      </c>
      <c r="AD20" s="12">
        <v>92.297539999999998</v>
      </c>
      <c r="AE20" s="12">
        <v>93.313490000000002</v>
      </c>
      <c r="AF20" s="12"/>
      <c r="AG20" s="6"/>
      <c r="AH20" s="6"/>
      <c r="AI20" s="6"/>
      <c r="AJ20" s="6"/>
      <c r="AK20" s="6"/>
      <c r="AL20" s="6"/>
      <c r="AM20" s="6"/>
      <c r="AN20" s="6"/>
      <c r="AO20" s="6"/>
      <c r="AP20" s="6"/>
      <c r="AQ20" s="6"/>
      <c r="AR20" s="6"/>
      <c r="AS20" s="6"/>
    </row>
    <row r="21" spans="20:45" x14ac:dyDescent="0.35">
      <c r="T21" s="3"/>
      <c r="U21" s="12"/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6"/>
      <c r="AH21" s="6"/>
      <c r="AI21" s="6"/>
      <c r="AJ21" s="6"/>
      <c r="AK21" s="6"/>
      <c r="AL21" s="6"/>
      <c r="AM21" s="6"/>
      <c r="AN21" s="6"/>
      <c r="AO21" s="6"/>
      <c r="AP21" s="6"/>
      <c r="AQ21" s="6"/>
      <c r="AR21" s="6"/>
      <c r="AS21" s="6"/>
    </row>
    <row r="22" spans="20:45" x14ac:dyDescent="0.35">
      <c r="T22" s="3" t="s">
        <v>42</v>
      </c>
      <c r="U22" s="12"/>
      <c r="V22" s="12"/>
      <c r="W22" s="12"/>
      <c r="X22" s="12"/>
      <c r="Y22" s="12"/>
      <c r="Z22" s="12"/>
      <c r="AA22" s="12"/>
      <c r="AB22" s="12"/>
      <c r="AC22" s="12"/>
      <c r="AD22" s="12">
        <v>85.220579999999998</v>
      </c>
      <c r="AE22" s="12">
        <v>88.666579999999996</v>
      </c>
      <c r="AF22" s="12">
        <v>89.827330000000003</v>
      </c>
      <c r="AG22" s="6"/>
      <c r="AH22" s="6"/>
      <c r="AI22" s="6"/>
      <c r="AJ22" s="6"/>
      <c r="AK22" s="6"/>
      <c r="AL22" s="6"/>
      <c r="AM22" s="6"/>
      <c r="AN22" s="6"/>
      <c r="AO22" s="6"/>
      <c r="AP22" s="6"/>
      <c r="AQ22" s="6"/>
      <c r="AR22" s="6"/>
      <c r="AS22" s="6"/>
    </row>
    <row r="23" spans="20:45" x14ac:dyDescent="0.35">
      <c r="T23" s="3" t="s">
        <v>42</v>
      </c>
      <c r="U23" s="12"/>
      <c r="V23" s="12"/>
      <c r="W23" s="12"/>
      <c r="X23" s="12"/>
      <c r="Y23" s="12"/>
      <c r="Z23" s="12"/>
      <c r="AA23" s="12"/>
      <c r="AB23" s="12"/>
      <c r="AC23" s="12"/>
      <c r="AD23" s="12">
        <v>84.314840000000004</v>
      </c>
      <c r="AE23" s="12">
        <v>87.912390000000002</v>
      </c>
      <c r="AF23" s="12">
        <v>89.289550000000006</v>
      </c>
      <c r="AG23" s="6"/>
      <c r="AH23" s="6"/>
      <c r="AI23" s="6"/>
      <c r="AJ23" s="6"/>
      <c r="AK23" s="6"/>
      <c r="AL23" s="6"/>
      <c r="AM23" s="6"/>
      <c r="AN23" s="6"/>
      <c r="AO23" s="6"/>
      <c r="AP23" s="6"/>
      <c r="AQ23" s="6"/>
      <c r="AR23" s="6"/>
      <c r="AS23" s="6"/>
    </row>
    <row r="24" spans="20:45" x14ac:dyDescent="0.35">
      <c r="T24" s="3" t="s">
        <v>42</v>
      </c>
      <c r="U24" s="12"/>
      <c r="V24" s="12"/>
      <c r="W24" s="12"/>
      <c r="X24" s="12"/>
      <c r="Y24" s="12"/>
      <c r="Z24" s="12"/>
      <c r="AA24" s="12"/>
      <c r="AB24" s="12"/>
      <c r="AC24" s="12"/>
      <c r="AD24" s="12">
        <v>83.409100000000009</v>
      </c>
      <c r="AE24" s="12">
        <v>87.158200000000008</v>
      </c>
      <c r="AF24" s="12">
        <v>88.751770000000008</v>
      </c>
      <c r="AG24" s="6"/>
      <c r="AH24" s="6"/>
      <c r="AI24" s="6"/>
      <c r="AJ24" s="6"/>
      <c r="AK24" s="6"/>
      <c r="AL24" s="6"/>
      <c r="AM24" s="6"/>
      <c r="AN24" s="6"/>
      <c r="AO24" s="6"/>
      <c r="AP24" s="6"/>
      <c r="AQ24" s="6"/>
      <c r="AR24" s="6"/>
      <c r="AS24" s="6"/>
    </row>
    <row r="25" spans="20:45" x14ac:dyDescent="0.35">
      <c r="U25" s="3"/>
      <c r="V25" s="3"/>
      <c r="W25" s="3"/>
      <c r="X25" s="3"/>
      <c r="Y25" s="3"/>
      <c r="Z25" s="3"/>
      <c r="AA25" s="3"/>
      <c r="AB25" s="3"/>
      <c r="AC25" s="3"/>
      <c r="AD25" s="3"/>
      <c r="AE25" s="3"/>
      <c r="AF25" s="3"/>
    </row>
    <row r="26" spans="20:45" x14ac:dyDescent="0.35">
      <c r="T26" s="1" t="s">
        <v>20</v>
      </c>
      <c r="U26" s="3"/>
      <c r="V26" s="3"/>
      <c r="W26" s="3"/>
      <c r="X26" s="3"/>
      <c r="Y26" s="3"/>
      <c r="Z26" s="3"/>
      <c r="AA26" s="3"/>
      <c r="AB26" s="3"/>
      <c r="AC26" s="3"/>
      <c r="AD26" s="3"/>
      <c r="AE26" s="3"/>
      <c r="AF26" s="3"/>
    </row>
    <row r="27" spans="20:45" x14ac:dyDescent="0.35">
      <c r="U27" s="3"/>
      <c r="V27" s="3"/>
      <c r="W27" s="3"/>
      <c r="X27" s="3"/>
      <c r="Y27" s="3"/>
      <c r="Z27" s="3"/>
      <c r="AA27" s="3"/>
      <c r="AB27" s="3"/>
      <c r="AC27" s="3"/>
      <c r="AD27" s="3"/>
      <c r="AE27" s="3"/>
      <c r="AF27" s="3"/>
    </row>
    <row r="28" spans="20:45" x14ac:dyDescent="0.35">
      <c r="T28" s="3" t="s">
        <v>39</v>
      </c>
      <c r="U28" s="12">
        <v>76.745350000000002</v>
      </c>
      <c r="V28" s="12">
        <v>75.788860000000014</v>
      </c>
      <c r="W28" s="12">
        <v>75.319370000000006</v>
      </c>
      <c r="X28" s="12">
        <v>75.29267999999999</v>
      </c>
      <c r="Y28" s="12">
        <v>73.752940000000009</v>
      </c>
      <c r="Z28" s="12"/>
      <c r="AA28" s="12"/>
      <c r="AB28" s="12"/>
      <c r="AC28" s="12"/>
      <c r="AD28" s="12"/>
      <c r="AE28" s="12"/>
      <c r="AF28" s="12"/>
    </row>
    <row r="29" spans="20:45" x14ac:dyDescent="0.35">
      <c r="T29" s="3" t="s">
        <v>39</v>
      </c>
      <c r="U29" s="12">
        <v>76.308300000000003</v>
      </c>
      <c r="V29" s="12">
        <v>75.036510000000007</v>
      </c>
      <c r="W29" s="12">
        <v>74.432550000000006</v>
      </c>
      <c r="X29" s="12">
        <v>74.085489999999993</v>
      </c>
      <c r="Y29" s="12">
        <v>70.989490000000004</v>
      </c>
      <c r="Z29" s="12"/>
      <c r="AA29" s="12"/>
      <c r="AB29" s="12"/>
      <c r="AC29" s="12"/>
      <c r="AD29" s="12"/>
      <c r="AE29" s="12"/>
      <c r="AF29" s="12"/>
    </row>
    <row r="30" spans="20:45" x14ac:dyDescent="0.35">
      <c r="T30" s="3" t="s">
        <v>39</v>
      </c>
      <c r="U30" s="12">
        <v>75.871250000000003</v>
      </c>
      <c r="V30" s="12">
        <v>74.28416</v>
      </c>
      <c r="W30" s="12">
        <v>73.545730000000006</v>
      </c>
      <c r="X30" s="12">
        <v>72.878299999999996</v>
      </c>
      <c r="Y30" s="12">
        <v>68.226039999999998</v>
      </c>
      <c r="Z30" s="12"/>
      <c r="AA30" s="12"/>
      <c r="AB30" s="12"/>
      <c r="AC30" s="12"/>
      <c r="AD30" s="12"/>
      <c r="AE30" s="12"/>
      <c r="AF30" s="12"/>
    </row>
    <row r="31" spans="20:45" x14ac:dyDescent="0.35">
      <c r="T31" s="3"/>
      <c r="U31" s="12"/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</row>
    <row r="32" spans="20:45" x14ac:dyDescent="0.35">
      <c r="T32" s="3" t="s">
        <v>40</v>
      </c>
      <c r="U32" s="12">
        <v>84.537840000000003</v>
      </c>
      <c r="V32" s="12">
        <v>85.369649999999993</v>
      </c>
      <c r="W32" s="12">
        <v>85.880949999999999</v>
      </c>
      <c r="X32" s="12">
        <v>84.755009999999999</v>
      </c>
      <c r="Y32" s="12">
        <v>81.700370000000007</v>
      </c>
      <c r="Z32" s="12">
        <v>81.96942</v>
      </c>
      <c r="AA32" s="12">
        <v>82.048510000000007</v>
      </c>
      <c r="AB32" s="12">
        <v>80.176720000000003</v>
      </c>
      <c r="AC32" s="12"/>
      <c r="AD32" s="12"/>
      <c r="AE32" s="12"/>
      <c r="AF32" s="12"/>
    </row>
    <row r="33" spans="20:32" x14ac:dyDescent="0.35">
      <c r="T33" s="3" t="s">
        <v>40</v>
      </c>
      <c r="U33" s="12">
        <v>82.939189999999996</v>
      </c>
      <c r="V33" s="12">
        <v>84.541359999999997</v>
      </c>
      <c r="W33" s="12">
        <v>85.283550000000005</v>
      </c>
      <c r="X33" s="12">
        <v>84.220889999999997</v>
      </c>
      <c r="Y33" s="12">
        <v>81.098950000000002</v>
      </c>
      <c r="Z33" s="12">
        <v>81.281869999999998</v>
      </c>
      <c r="AA33" s="12">
        <v>81.145250000000004</v>
      </c>
      <c r="AB33" s="12">
        <v>78.440430000000006</v>
      </c>
      <c r="AC33" s="12"/>
      <c r="AD33" s="12"/>
      <c r="AE33" s="12"/>
      <c r="AF33" s="12"/>
    </row>
    <row r="34" spans="20:32" x14ac:dyDescent="0.35">
      <c r="T34" s="3" t="s">
        <v>40</v>
      </c>
      <c r="U34" s="12">
        <v>81.34053999999999</v>
      </c>
      <c r="V34" s="12">
        <v>83.713070000000002</v>
      </c>
      <c r="W34" s="12">
        <v>84.686150000000012</v>
      </c>
      <c r="X34" s="12">
        <v>83.686769999999996</v>
      </c>
      <c r="Y34" s="12">
        <v>80.497529999999998</v>
      </c>
      <c r="Z34" s="12">
        <v>80.594319999999996</v>
      </c>
      <c r="AA34" s="12">
        <v>80.241990000000001</v>
      </c>
      <c r="AB34" s="12">
        <v>76.70414000000001</v>
      </c>
      <c r="AC34" s="12"/>
      <c r="AD34" s="12"/>
      <c r="AE34" s="12"/>
      <c r="AF34" s="12"/>
    </row>
    <row r="35" spans="20:32" x14ac:dyDescent="0.35">
      <c r="T35" s="3"/>
      <c r="U35" s="12"/>
      <c r="V35" s="12"/>
      <c r="W35" s="12"/>
      <c r="X35" s="12"/>
      <c r="Y35" s="12"/>
      <c r="Z35" s="12"/>
      <c r="AA35" s="12"/>
      <c r="AB35" s="12"/>
      <c r="AC35" s="12"/>
      <c r="AD35" s="12"/>
      <c r="AE35" s="12"/>
      <c r="AF35" s="12"/>
    </row>
    <row r="36" spans="20:32" x14ac:dyDescent="0.35">
      <c r="T36" s="3" t="s">
        <v>41</v>
      </c>
      <c r="U36" s="12"/>
      <c r="V36" s="12"/>
      <c r="W36" s="12"/>
      <c r="X36" s="12">
        <v>87.952919999999992</v>
      </c>
      <c r="Y36" s="12">
        <v>88.745500000000007</v>
      </c>
      <c r="Z36" s="12">
        <v>87.838369999999998</v>
      </c>
      <c r="AA36" s="12">
        <v>86.491439999999997</v>
      </c>
      <c r="AB36" s="12">
        <v>86.180170000000004</v>
      </c>
      <c r="AC36" s="12">
        <v>86.432519999999997</v>
      </c>
      <c r="AD36" s="12">
        <v>87.519059999999996</v>
      </c>
      <c r="AE36" s="12">
        <v>87.43929</v>
      </c>
      <c r="AF36" s="12"/>
    </row>
    <row r="37" spans="20:32" x14ac:dyDescent="0.35">
      <c r="T37" s="3" t="s">
        <v>41</v>
      </c>
      <c r="U37" s="12"/>
      <c r="V37" s="12"/>
      <c r="W37" s="12"/>
      <c r="X37" s="12">
        <v>86.438699999999997</v>
      </c>
      <c r="Y37" s="12">
        <v>88.048400000000001</v>
      </c>
      <c r="Z37" s="12">
        <v>87.265720000000002</v>
      </c>
      <c r="AA37" s="12">
        <v>85.990939999999995</v>
      </c>
      <c r="AB37" s="12">
        <v>85.703900000000004</v>
      </c>
      <c r="AC37" s="12">
        <v>85.90325</v>
      </c>
      <c r="AD37" s="12">
        <v>86.890299999999996</v>
      </c>
      <c r="AE37" s="12">
        <v>86.499269999999996</v>
      </c>
      <c r="AF37" s="12"/>
    </row>
    <row r="38" spans="20:32" x14ac:dyDescent="0.35">
      <c r="T38" s="3" t="s">
        <v>41</v>
      </c>
      <c r="U38" s="12"/>
      <c r="V38" s="12"/>
      <c r="W38" s="12"/>
      <c r="X38" s="12">
        <v>84.924480000000003</v>
      </c>
      <c r="Y38" s="12">
        <v>87.351299999999995</v>
      </c>
      <c r="Z38" s="12">
        <v>86.693070000000006</v>
      </c>
      <c r="AA38" s="12">
        <v>85.490439999999992</v>
      </c>
      <c r="AB38" s="12">
        <v>85.227630000000005</v>
      </c>
      <c r="AC38" s="12">
        <v>85.373980000000003</v>
      </c>
      <c r="AD38" s="12">
        <v>86.261539999999997</v>
      </c>
      <c r="AE38" s="12">
        <v>85.559249999999992</v>
      </c>
      <c r="AF38" s="12"/>
    </row>
    <row r="39" spans="20:32" x14ac:dyDescent="0.35">
      <c r="T39" s="3"/>
      <c r="U39" s="12"/>
      <c r="V39" s="12"/>
      <c r="W39" s="12"/>
      <c r="X39" s="12"/>
      <c r="Y39" s="12"/>
      <c r="Z39" s="12"/>
      <c r="AA39" s="12"/>
      <c r="AB39" s="12"/>
      <c r="AC39" s="12"/>
      <c r="AD39" s="12"/>
      <c r="AE39" s="12"/>
      <c r="AF39" s="12"/>
    </row>
    <row r="40" spans="20:32" x14ac:dyDescent="0.35">
      <c r="T40" s="3" t="s">
        <v>42</v>
      </c>
      <c r="U40" s="12"/>
      <c r="V40" s="12"/>
      <c r="W40" s="12"/>
      <c r="X40" s="12"/>
      <c r="Y40" s="12"/>
      <c r="Z40" s="12"/>
      <c r="AA40" s="12"/>
      <c r="AB40" s="12">
        <v>94.972110000000001</v>
      </c>
      <c r="AC40" s="12">
        <v>92.698220000000006</v>
      </c>
      <c r="AD40" s="12">
        <v>93.170719999999989</v>
      </c>
      <c r="AE40" s="12">
        <v>92.81965000000001</v>
      </c>
      <c r="AF40" s="12">
        <v>93.270750000000007</v>
      </c>
    </row>
    <row r="41" spans="20:32" x14ac:dyDescent="0.35">
      <c r="T41" s="3" t="s">
        <v>42</v>
      </c>
      <c r="U41" s="12"/>
      <c r="V41" s="12"/>
      <c r="W41" s="12"/>
      <c r="X41" s="12"/>
      <c r="Y41" s="12"/>
      <c r="Z41" s="12"/>
      <c r="AA41" s="12"/>
      <c r="AB41" s="12">
        <v>94.03443</v>
      </c>
      <c r="AC41" s="12">
        <v>92.07629</v>
      </c>
      <c r="AD41" s="12">
        <v>92.675929999999994</v>
      </c>
      <c r="AE41" s="12">
        <v>92.355000000000004</v>
      </c>
      <c r="AF41" s="12">
        <v>92.953540000000004</v>
      </c>
    </row>
    <row r="42" spans="20:32" x14ac:dyDescent="0.35">
      <c r="T42" s="3" t="s">
        <v>42</v>
      </c>
      <c r="U42" s="12"/>
      <c r="V42" s="12"/>
      <c r="W42" s="12"/>
      <c r="X42" s="12"/>
      <c r="Y42" s="12"/>
      <c r="Z42" s="12"/>
      <c r="AA42" s="12"/>
      <c r="AB42" s="12">
        <v>93.09675</v>
      </c>
      <c r="AC42" s="12">
        <v>91.454359999999994</v>
      </c>
      <c r="AD42" s="12">
        <v>92.181139999999999</v>
      </c>
      <c r="AE42" s="12">
        <v>91.890349999999998</v>
      </c>
      <c r="AF42" s="12">
        <v>92.636330000000001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E43BF1-7AA0-4864-BBFB-DAED40297899}">
  <dimension ref="K2:Y23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9"/>
    <col min="13" max="13" width="53.36328125" customWidth="1"/>
    <col min="14" max="25" width="8.6328125" customWidth="1"/>
  </cols>
  <sheetData>
    <row r="2" spans="13:25" x14ac:dyDescent="0.35">
      <c r="M2" s="10" t="s">
        <v>6</v>
      </c>
    </row>
    <row r="7" spans="13:25" x14ac:dyDescent="0.35">
      <c r="N7" s="3" t="s">
        <v>43</v>
      </c>
      <c r="O7" s="3" t="s">
        <v>44</v>
      </c>
      <c r="P7" s="3" t="s">
        <v>45</v>
      </c>
      <c r="Q7" s="3" t="s">
        <v>46</v>
      </c>
      <c r="R7" s="3" t="s">
        <v>47</v>
      </c>
      <c r="S7" s="3" t="s">
        <v>48</v>
      </c>
      <c r="T7" s="3" t="s">
        <v>49</v>
      </c>
      <c r="U7" s="3" t="s">
        <v>50</v>
      </c>
      <c r="V7" s="5" t="s">
        <v>51</v>
      </c>
      <c r="W7" s="3" t="s">
        <v>52</v>
      </c>
      <c r="X7" s="3" t="s">
        <v>53</v>
      </c>
      <c r="Y7" s="3" t="s">
        <v>54</v>
      </c>
    </row>
    <row r="8" spans="13:25" x14ac:dyDescent="0.35">
      <c r="N8" s="3"/>
      <c r="O8" s="3"/>
      <c r="P8" s="3"/>
      <c r="Q8" s="3"/>
      <c r="R8" s="3"/>
      <c r="S8" s="3"/>
      <c r="T8" s="3"/>
      <c r="U8" s="3"/>
      <c r="V8" s="3"/>
      <c r="W8" s="3"/>
      <c r="X8" s="3"/>
      <c r="Y8" s="3"/>
    </row>
    <row r="9" spans="13:25" x14ac:dyDescent="0.35">
      <c r="M9" s="3" t="s">
        <v>55</v>
      </c>
      <c r="N9" s="4">
        <v>6.5909899999999997</v>
      </c>
      <c r="O9" s="4">
        <v>6.8746799999999997</v>
      </c>
      <c r="P9" s="4">
        <v>7.0039999999999996</v>
      </c>
      <c r="Q9" s="4">
        <v>5.7322699999999998</v>
      </c>
      <c r="R9" s="4"/>
      <c r="S9" s="4"/>
      <c r="T9" s="4"/>
      <c r="U9" s="4"/>
      <c r="V9" s="4"/>
      <c r="W9" s="4"/>
      <c r="X9" s="4"/>
      <c r="Y9" s="4"/>
    </row>
    <row r="10" spans="13:25" x14ac:dyDescent="0.35">
      <c r="M10" s="3" t="s">
        <v>56</v>
      </c>
      <c r="N10" s="4">
        <v>6.1915800000000001</v>
      </c>
      <c r="O10" s="4">
        <v>6.3436199999999996</v>
      </c>
      <c r="P10" s="4">
        <v>6.3777499999999998</v>
      </c>
      <c r="Q10" s="4">
        <v>4.9536699999999998</v>
      </c>
      <c r="R10" s="4"/>
      <c r="S10" s="4"/>
      <c r="T10" s="4"/>
      <c r="U10" s="4"/>
      <c r="V10" s="4"/>
      <c r="W10" s="4"/>
      <c r="X10" s="4"/>
      <c r="Y10" s="4"/>
    </row>
    <row r="11" spans="13:25" x14ac:dyDescent="0.35">
      <c r="M11" s="3" t="s">
        <v>57</v>
      </c>
      <c r="N11" s="4">
        <v>5.7921700000000005</v>
      </c>
      <c r="O11" s="4">
        <v>5.8125599999999995</v>
      </c>
      <c r="P11" s="4">
        <v>5.7515000000000001</v>
      </c>
      <c r="Q11" s="4">
        <v>4.1750699999999998</v>
      </c>
      <c r="R11" s="4"/>
      <c r="S11" s="4"/>
      <c r="T11" s="4"/>
      <c r="U11" s="4"/>
      <c r="V11" s="4"/>
      <c r="W11" s="4"/>
      <c r="X11" s="4"/>
      <c r="Y11" s="4"/>
    </row>
    <row r="12" spans="13:25" x14ac:dyDescent="0.35">
      <c r="M12" s="3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</row>
    <row r="13" spans="13:25" x14ac:dyDescent="0.35">
      <c r="M13" s="3" t="s">
        <v>64</v>
      </c>
      <c r="N13" s="4"/>
      <c r="O13" s="4">
        <v>6.2426000000000004</v>
      </c>
      <c r="P13" s="4">
        <v>6.88157</v>
      </c>
      <c r="Q13" s="4">
        <v>8.3776299999999999</v>
      </c>
      <c r="R13" s="4">
        <v>8.2634499999999989</v>
      </c>
      <c r="S13" s="4">
        <v>10.444329999999999</v>
      </c>
      <c r="T13" s="4">
        <v>10.84784</v>
      </c>
      <c r="U13" s="4">
        <v>12.338320000000001</v>
      </c>
      <c r="V13" s="4"/>
      <c r="W13" s="4"/>
      <c r="X13" s="4"/>
      <c r="Y13" s="4"/>
    </row>
    <row r="14" spans="13:25" x14ac:dyDescent="0.35">
      <c r="M14" s="3" t="s">
        <v>65</v>
      </c>
      <c r="N14" s="4"/>
      <c r="O14" s="4">
        <v>5.41561</v>
      </c>
      <c r="P14" s="4">
        <v>6.1909299999999998</v>
      </c>
      <c r="Q14" s="4">
        <v>7.7879500000000004</v>
      </c>
      <c r="R14" s="4">
        <v>7.6674699999999998</v>
      </c>
      <c r="S14" s="4">
        <v>9.6492699999999996</v>
      </c>
      <c r="T14" s="4">
        <v>9.7085600000000003</v>
      </c>
      <c r="U14" s="4">
        <v>10.231260000000001</v>
      </c>
      <c r="V14" s="4"/>
      <c r="W14" s="4"/>
      <c r="X14" s="4"/>
      <c r="Y14" s="4"/>
    </row>
    <row r="15" spans="13:25" x14ac:dyDescent="0.35">
      <c r="M15" s="3" t="s">
        <v>66</v>
      </c>
      <c r="N15" s="4"/>
      <c r="O15" s="4">
        <v>4.5886199999999997</v>
      </c>
      <c r="P15" s="4">
        <v>5.5002899999999997</v>
      </c>
      <c r="Q15" s="4">
        <v>7.1982700000000008</v>
      </c>
      <c r="R15" s="4">
        <v>7.0714899999999998</v>
      </c>
      <c r="S15" s="4">
        <v>8.8542100000000001</v>
      </c>
      <c r="T15" s="4">
        <v>8.5692800000000009</v>
      </c>
      <c r="U15" s="4">
        <v>8.1242000000000001</v>
      </c>
      <c r="V15" s="4"/>
      <c r="W15" s="4"/>
      <c r="X15" s="4"/>
      <c r="Y15" s="4"/>
    </row>
    <row r="16" spans="13:25" x14ac:dyDescent="0.35">
      <c r="M16" s="3"/>
      <c r="N16" s="4"/>
      <c r="O16" s="4"/>
      <c r="P16" s="4"/>
      <c r="Q16" s="4"/>
      <c r="R16" s="4"/>
      <c r="S16" s="4"/>
      <c r="T16" s="4"/>
      <c r="U16" s="4"/>
      <c r="V16" s="4"/>
      <c r="W16" s="4"/>
      <c r="X16" s="4"/>
      <c r="Y16" s="4"/>
    </row>
    <row r="17" spans="13:25" x14ac:dyDescent="0.35">
      <c r="M17" s="3" t="s">
        <v>58</v>
      </c>
      <c r="N17" s="4"/>
      <c r="O17" s="4"/>
      <c r="P17" s="4"/>
      <c r="Q17" s="4"/>
      <c r="R17" s="4">
        <v>7.6782700000000004</v>
      </c>
      <c r="S17" s="4">
        <v>11.303180000000001</v>
      </c>
      <c r="T17" s="4">
        <v>16.010079999999999</v>
      </c>
      <c r="U17" s="4">
        <v>20.362210000000001</v>
      </c>
      <c r="V17" s="4">
        <v>27.043600000000001</v>
      </c>
      <c r="W17" s="4">
        <v>30.647300000000001</v>
      </c>
      <c r="X17" s="4">
        <v>28.623699999999999</v>
      </c>
      <c r="Y17" s="4"/>
    </row>
    <row r="18" spans="13:25" x14ac:dyDescent="0.35">
      <c r="M18" s="3" t="s">
        <v>59</v>
      </c>
      <c r="N18" s="4"/>
      <c r="O18" s="4"/>
      <c r="P18" s="4"/>
      <c r="Q18" s="4"/>
      <c r="R18" s="4">
        <v>6.5527600000000001</v>
      </c>
      <c r="S18" s="4">
        <v>10.40887</v>
      </c>
      <c r="T18" s="4">
        <v>15.13063</v>
      </c>
      <c r="U18" s="4">
        <v>19.508420000000001</v>
      </c>
      <c r="V18" s="4">
        <v>25.943570000000001</v>
      </c>
      <c r="W18" s="4">
        <v>29.3047</v>
      </c>
      <c r="X18" s="4">
        <v>26.416730000000001</v>
      </c>
      <c r="Y18" s="4"/>
    </row>
    <row r="19" spans="13:25" x14ac:dyDescent="0.35">
      <c r="M19" s="3" t="s">
        <v>60</v>
      </c>
      <c r="N19" s="4"/>
      <c r="O19" s="4"/>
      <c r="P19" s="4"/>
      <c r="Q19" s="4"/>
      <c r="R19" s="4">
        <v>5.4272499999999999</v>
      </c>
      <c r="S19" s="4">
        <v>9.5145599999999995</v>
      </c>
      <c r="T19" s="4">
        <v>14.25118</v>
      </c>
      <c r="U19" s="4">
        <v>18.654630000000001</v>
      </c>
      <c r="V19" s="4">
        <v>24.843540000000001</v>
      </c>
      <c r="W19" s="4">
        <v>27.9621</v>
      </c>
      <c r="X19" s="4">
        <v>24.209760000000003</v>
      </c>
      <c r="Y19" s="4"/>
    </row>
    <row r="20" spans="13:25" x14ac:dyDescent="0.35">
      <c r="M20" s="3"/>
      <c r="N20" s="4"/>
      <c r="O20" s="4"/>
      <c r="P20" s="4"/>
      <c r="Q20" s="4"/>
      <c r="R20" s="4"/>
      <c r="S20" s="4"/>
      <c r="T20" s="4"/>
      <c r="U20" s="4"/>
      <c r="V20" s="4"/>
      <c r="W20" s="4"/>
      <c r="X20" s="4"/>
      <c r="Y20" s="4"/>
    </row>
    <row r="21" spans="13:25" x14ac:dyDescent="0.35">
      <c r="M21" s="3" t="s">
        <v>61</v>
      </c>
      <c r="N21" s="4"/>
      <c r="O21" s="4"/>
      <c r="P21" s="4"/>
      <c r="Q21" s="4"/>
      <c r="R21" s="4"/>
      <c r="S21" s="4"/>
      <c r="T21" s="4"/>
      <c r="U21" s="4"/>
      <c r="V21" s="4">
        <v>33.382480000000001</v>
      </c>
      <c r="W21" s="4">
        <v>35.63599</v>
      </c>
      <c r="X21" s="4">
        <v>37.666420000000002</v>
      </c>
      <c r="Y21" s="4">
        <v>37.053779999999996</v>
      </c>
    </row>
    <row r="22" spans="13:25" x14ac:dyDescent="0.35">
      <c r="M22" s="3" t="s">
        <v>62</v>
      </c>
      <c r="N22" s="4"/>
      <c r="O22" s="4"/>
      <c r="P22" s="4"/>
      <c r="Q22" s="4"/>
      <c r="R22" s="4"/>
      <c r="S22" s="4"/>
      <c r="T22" s="4"/>
      <c r="U22" s="4"/>
      <c r="V22" s="4">
        <v>31.292190000000002</v>
      </c>
      <c r="W22" s="4">
        <v>33.974260000000001</v>
      </c>
      <c r="X22" s="4">
        <v>36.226289999999999</v>
      </c>
      <c r="Y22" s="4">
        <v>35.885489999999997</v>
      </c>
    </row>
    <row r="23" spans="13:25" x14ac:dyDescent="0.35">
      <c r="M23" s="3" t="s">
        <v>63</v>
      </c>
      <c r="N23" s="4"/>
      <c r="O23" s="4"/>
      <c r="P23" s="4"/>
      <c r="Q23" s="4"/>
      <c r="R23" s="4"/>
      <c r="S23" s="4"/>
      <c r="T23" s="4"/>
      <c r="U23" s="4"/>
      <c r="V23" s="4">
        <v>29.201900000000002</v>
      </c>
      <c r="W23" s="4">
        <v>32.312530000000002</v>
      </c>
      <c r="X23" s="4">
        <v>34.786159999999995</v>
      </c>
      <c r="Y23" s="4">
        <v>34.717199999999998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A8AE05-FB2B-431F-975C-C7ED8AD5F397}">
  <dimension ref="K2:Y23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9"/>
    <col min="13" max="13" width="52.7265625" customWidth="1"/>
    <col min="14" max="25" width="8.6328125" customWidth="1"/>
  </cols>
  <sheetData>
    <row r="2" spans="13:25" x14ac:dyDescent="0.35">
      <c r="M2" s="10" t="s">
        <v>7</v>
      </c>
    </row>
    <row r="7" spans="13:25" x14ac:dyDescent="0.35">
      <c r="N7" s="3" t="s">
        <v>43</v>
      </c>
      <c r="O7" s="3" t="s">
        <v>44</v>
      </c>
      <c r="P7" s="3" t="s">
        <v>45</v>
      </c>
      <c r="Q7" s="3" t="s">
        <v>46</v>
      </c>
      <c r="R7" s="3" t="s">
        <v>47</v>
      </c>
      <c r="S7" s="3" t="s">
        <v>48</v>
      </c>
      <c r="T7" s="3" t="s">
        <v>49</v>
      </c>
      <c r="U7" s="3" t="s">
        <v>50</v>
      </c>
      <c r="V7" s="5" t="s">
        <v>51</v>
      </c>
      <c r="W7" s="3" t="s">
        <v>52</v>
      </c>
      <c r="X7" s="3" t="s">
        <v>53</v>
      </c>
      <c r="Y7" s="3" t="s">
        <v>54</v>
      </c>
    </row>
    <row r="8" spans="13:25" x14ac:dyDescent="0.35">
      <c r="N8" s="3"/>
      <c r="O8" s="3"/>
      <c r="P8" s="3"/>
      <c r="Q8" s="3"/>
      <c r="R8" s="3"/>
      <c r="S8" s="3"/>
      <c r="T8" s="3"/>
      <c r="U8" s="3"/>
      <c r="V8" s="3"/>
      <c r="W8" s="3"/>
      <c r="X8" s="3"/>
      <c r="Y8" s="3"/>
    </row>
    <row r="9" spans="13:25" x14ac:dyDescent="0.35">
      <c r="M9" s="3" t="s">
        <v>55</v>
      </c>
      <c r="N9" s="4">
        <v>50.005099999999999</v>
      </c>
      <c r="O9" s="4">
        <v>49.546700000000001</v>
      </c>
      <c r="P9" s="4">
        <v>47.3187</v>
      </c>
      <c r="Q9" s="4">
        <v>46.2941</v>
      </c>
      <c r="R9" s="4"/>
      <c r="S9" s="4"/>
      <c r="T9" s="4"/>
      <c r="U9" s="4"/>
      <c r="V9" s="4"/>
      <c r="W9" s="4"/>
      <c r="X9" s="4"/>
      <c r="Y9" s="4"/>
    </row>
    <row r="10" spans="13:25" x14ac:dyDescent="0.35">
      <c r="M10" s="3" t="s">
        <v>56</v>
      </c>
      <c r="N10" s="4">
        <v>49.582599999999999</v>
      </c>
      <c r="O10" s="4">
        <v>49.0593</v>
      </c>
      <c r="P10" s="4">
        <v>46.754899999999999</v>
      </c>
      <c r="Q10" s="4">
        <v>45.514200000000002</v>
      </c>
      <c r="R10" s="4"/>
      <c r="S10" s="4"/>
      <c r="T10" s="4"/>
      <c r="U10" s="4"/>
      <c r="V10" s="4"/>
      <c r="W10" s="4"/>
      <c r="X10" s="4"/>
      <c r="Y10" s="4"/>
    </row>
    <row r="11" spans="13:25" x14ac:dyDescent="0.35">
      <c r="M11" s="3" t="s">
        <v>57</v>
      </c>
      <c r="N11" s="4">
        <v>49.1601</v>
      </c>
      <c r="O11" s="4">
        <v>48.571899999999999</v>
      </c>
      <c r="P11" s="4">
        <v>46.191099999999999</v>
      </c>
      <c r="Q11" s="4">
        <v>44.734300000000005</v>
      </c>
      <c r="R11" s="4"/>
      <c r="S11" s="4"/>
      <c r="T11" s="4"/>
      <c r="U11" s="4"/>
      <c r="V11" s="4"/>
      <c r="W11" s="4"/>
      <c r="X11" s="4"/>
      <c r="Y11" s="4"/>
    </row>
    <row r="12" spans="13:25" x14ac:dyDescent="0.35">
      <c r="M12" s="3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</row>
    <row r="13" spans="13:25" x14ac:dyDescent="0.35">
      <c r="M13" s="3" t="s">
        <v>64</v>
      </c>
      <c r="N13" s="4"/>
      <c r="O13" s="4">
        <v>42.938200000000002</v>
      </c>
      <c r="P13" s="4">
        <v>43.788800000000002</v>
      </c>
      <c r="Q13" s="4">
        <v>40.871100000000006</v>
      </c>
      <c r="R13" s="4">
        <v>41.650399999999998</v>
      </c>
      <c r="S13" s="4">
        <v>41.315899999999999</v>
      </c>
      <c r="T13" s="4">
        <v>38.351700000000001</v>
      </c>
      <c r="U13" s="4">
        <v>36.176500000000004</v>
      </c>
      <c r="V13" s="4"/>
      <c r="W13" s="4"/>
      <c r="X13" s="4"/>
      <c r="Y13" s="4"/>
    </row>
    <row r="14" spans="13:25" x14ac:dyDescent="0.35">
      <c r="M14" s="3" t="s">
        <v>65</v>
      </c>
      <c r="N14" s="4"/>
      <c r="O14" s="4">
        <v>41.1402</v>
      </c>
      <c r="P14" s="4">
        <v>42.870100000000001</v>
      </c>
      <c r="Q14" s="4">
        <v>40.277900000000002</v>
      </c>
      <c r="R14" s="4">
        <v>41.139099999999999</v>
      </c>
      <c r="S14" s="4">
        <v>40.734699999999997</v>
      </c>
      <c r="T14" s="4">
        <v>37.536900000000003</v>
      </c>
      <c r="U14" s="4">
        <v>34.737000000000002</v>
      </c>
      <c r="V14" s="4"/>
      <c r="W14" s="4"/>
      <c r="X14" s="4"/>
      <c r="Y14" s="4"/>
    </row>
    <row r="15" spans="13:25" x14ac:dyDescent="0.35">
      <c r="M15" s="3" t="s">
        <v>66</v>
      </c>
      <c r="N15" s="4"/>
      <c r="O15" s="4">
        <v>39.342199999999998</v>
      </c>
      <c r="P15" s="4">
        <v>41.9514</v>
      </c>
      <c r="Q15" s="4">
        <v>39.684699999999999</v>
      </c>
      <c r="R15" s="4">
        <v>40.627800000000001</v>
      </c>
      <c r="S15" s="4">
        <v>40.153499999999994</v>
      </c>
      <c r="T15" s="4">
        <v>36.722100000000005</v>
      </c>
      <c r="U15" s="4">
        <v>33.297499999999999</v>
      </c>
      <c r="V15" s="4"/>
      <c r="W15" s="4"/>
      <c r="X15" s="4"/>
      <c r="Y15" s="4"/>
    </row>
    <row r="16" spans="13:25" x14ac:dyDescent="0.35">
      <c r="M16" s="3"/>
      <c r="N16" s="4"/>
      <c r="O16" s="4"/>
      <c r="P16" s="4"/>
      <c r="Q16" s="4"/>
      <c r="R16" s="4"/>
      <c r="S16" s="4"/>
      <c r="T16" s="4"/>
      <c r="U16" s="4"/>
      <c r="V16" s="4"/>
      <c r="W16" s="4"/>
      <c r="X16" s="4"/>
      <c r="Y16" s="4"/>
    </row>
    <row r="17" spans="13:25" x14ac:dyDescent="0.35">
      <c r="M17" s="3" t="s">
        <v>58</v>
      </c>
      <c r="N17" s="4"/>
      <c r="O17" s="4"/>
      <c r="P17" s="4"/>
      <c r="Q17" s="4"/>
      <c r="R17" s="4"/>
      <c r="S17" s="4">
        <v>36.124299999999998</v>
      </c>
      <c r="T17" s="4">
        <v>35.436399999999999</v>
      </c>
      <c r="U17" s="4">
        <v>33.673100000000005</v>
      </c>
      <c r="V17" s="4">
        <v>29.822199999999999</v>
      </c>
      <c r="W17" s="4">
        <v>26.462600000000002</v>
      </c>
      <c r="X17" s="4">
        <v>23.325200000000002</v>
      </c>
      <c r="Y17" s="4"/>
    </row>
    <row r="18" spans="13:25" x14ac:dyDescent="0.35">
      <c r="M18" s="3" t="s">
        <v>59</v>
      </c>
      <c r="N18" s="4"/>
      <c r="O18" s="4"/>
      <c r="P18" s="4"/>
      <c r="Q18" s="4"/>
      <c r="R18" s="4"/>
      <c r="S18" s="4">
        <v>35.204599999999999</v>
      </c>
      <c r="T18" s="4">
        <v>34.798699999999997</v>
      </c>
      <c r="U18" s="4">
        <v>33.151000000000003</v>
      </c>
      <c r="V18" s="4">
        <v>29.306799999999999</v>
      </c>
      <c r="W18" s="4">
        <v>25.877600000000001</v>
      </c>
      <c r="X18" s="4">
        <v>22.376000000000001</v>
      </c>
      <c r="Y18" s="4"/>
    </row>
    <row r="19" spans="13:25" x14ac:dyDescent="0.35">
      <c r="M19" s="3" t="s">
        <v>60</v>
      </c>
      <c r="N19" s="4"/>
      <c r="O19" s="4"/>
      <c r="P19" s="4"/>
      <c r="Q19" s="4"/>
      <c r="R19" s="4"/>
      <c r="S19" s="4">
        <v>34.2849</v>
      </c>
      <c r="T19" s="4">
        <v>34.160999999999994</v>
      </c>
      <c r="U19" s="4">
        <v>32.628900000000002</v>
      </c>
      <c r="V19" s="4">
        <v>28.791399999999999</v>
      </c>
      <c r="W19" s="4">
        <v>25.2926</v>
      </c>
      <c r="X19" s="4">
        <v>21.4268</v>
      </c>
      <c r="Y19" s="4"/>
    </row>
    <row r="20" spans="13:25" x14ac:dyDescent="0.35">
      <c r="M20" s="3"/>
      <c r="N20" s="4"/>
      <c r="O20" s="4"/>
      <c r="P20" s="4"/>
      <c r="Q20" s="4"/>
      <c r="R20" s="4"/>
      <c r="S20" s="4"/>
      <c r="T20" s="4"/>
      <c r="U20" s="4"/>
      <c r="V20" s="4"/>
      <c r="W20" s="4"/>
      <c r="X20" s="4"/>
      <c r="Y20" s="4"/>
    </row>
    <row r="21" spans="13:25" x14ac:dyDescent="0.35">
      <c r="M21" s="3" t="s">
        <v>61</v>
      </c>
      <c r="N21" s="4"/>
      <c r="O21" s="4"/>
      <c r="P21" s="4"/>
      <c r="Q21" s="4"/>
      <c r="R21" s="4"/>
      <c r="S21" s="4"/>
      <c r="T21" s="4"/>
      <c r="U21" s="4"/>
      <c r="V21" s="4">
        <v>31.369199999999999</v>
      </c>
      <c r="W21" s="4">
        <v>20.676600000000001</v>
      </c>
      <c r="X21" s="4">
        <v>21.660400000000003</v>
      </c>
      <c r="Y21" s="4">
        <v>19.6554</v>
      </c>
    </row>
    <row r="22" spans="13:25" x14ac:dyDescent="0.35">
      <c r="M22" s="3" t="s">
        <v>62</v>
      </c>
      <c r="N22" s="4"/>
      <c r="O22" s="4"/>
      <c r="P22" s="4"/>
      <c r="Q22" s="4"/>
      <c r="R22" s="4"/>
      <c r="S22" s="4"/>
      <c r="T22" s="4"/>
      <c r="U22" s="4"/>
      <c r="V22" s="4">
        <v>29.084099999999999</v>
      </c>
      <c r="W22" s="4">
        <v>19.685600000000001</v>
      </c>
      <c r="X22" s="4">
        <v>20.975200000000001</v>
      </c>
      <c r="Y22" s="4">
        <v>19.149000000000001</v>
      </c>
    </row>
    <row r="23" spans="13:25" x14ac:dyDescent="0.35">
      <c r="M23" s="3" t="s">
        <v>63</v>
      </c>
      <c r="N23" s="4"/>
      <c r="O23" s="4"/>
      <c r="P23" s="4"/>
      <c r="Q23" s="4"/>
      <c r="R23" s="4"/>
      <c r="S23" s="4"/>
      <c r="T23" s="4"/>
      <c r="U23" s="4"/>
      <c r="V23" s="4">
        <v>26.798999999999999</v>
      </c>
      <c r="W23" s="4">
        <v>18.694600000000001</v>
      </c>
      <c r="X23" s="4">
        <v>20.29</v>
      </c>
      <c r="Y23" s="4">
        <v>18.642600000000002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C8E82D-26DC-41DB-B221-B87970F4FD1F}">
  <dimension ref="K2:Y83"/>
  <sheetViews>
    <sheetView showGridLines="0" zoomScale="80" zoomScaleNormal="80" workbookViewId="0">
      <selection activeCell="M1" sqref="M1"/>
    </sheetView>
  </sheetViews>
  <sheetFormatPr defaultRowHeight="14.5" x14ac:dyDescent="0.35"/>
  <cols>
    <col min="11" max="11" width="8.7265625" style="9"/>
    <col min="13" max="13" width="58.453125" customWidth="1"/>
    <col min="14" max="25" width="8.6328125" customWidth="1"/>
  </cols>
  <sheetData>
    <row r="2" spans="13:25" ht="14.5" customHeight="1" x14ac:dyDescent="0.35">
      <c r="M2" s="10" t="s">
        <v>8</v>
      </c>
    </row>
    <row r="3" spans="13:25" ht="14.5" customHeight="1" x14ac:dyDescent="0.35"/>
    <row r="6" spans="13:25" x14ac:dyDescent="0.35">
      <c r="M6" s="1" t="s">
        <v>67</v>
      </c>
    </row>
    <row r="7" spans="13:25" x14ac:dyDescent="0.35">
      <c r="N7" s="3" t="s">
        <v>43</v>
      </c>
      <c r="O7" s="3" t="s">
        <v>44</v>
      </c>
      <c r="P7" s="3" t="s">
        <v>45</v>
      </c>
      <c r="Q7" s="3" t="s">
        <v>46</v>
      </c>
      <c r="R7" s="3" t="s">
        <v>47</v>
      </c>
      <c r="S7" s="3" t="s">
        <v>48</v>
      </c>
      <c r="T7" s="3" t="s">
        <v>49</v>
      </c>
      <c r="U7" s="3" t="s">
        <v>50</v>
      </c>
      <c r="V7" s="5" t="s">
        <v>51</v>
      </c>
      <c r="W7" s="3" t="s">
        <v>52</v>
      </c>
      <c r="X7" s="3" t="s">
        <v>53</v>
      </c>
      <c r="Y7" s="3" t="s">
        <v>54</v>
      </c>
    </row>
    <row r="8" spans="13:25" x14ac:dyDescent="0.35">
      <c r="N8" s="3"/>
      <c r="O8" s="3"/>
      <c r="P8" s="3"/>
      <c r="Q8" s="3"/>
      <c r="R8" s="3"/>
      <c r="S8" s="3"/>
      <c r="T8" s="3"/>
      <c r="U8" s="3"/>
      <c r="V8" s="3"/>
      <c r="W8" s="3"/>
      <c r="X8" s="3"/>
      <c r="Y8" s="3"/>
    </row>
    <row r="9" spans="13:25" x14ac:dyDescent="0.35">
      <c r="M9" s="3" t="s">
        <v>55</v>
      </c>
      <c r="N9" s="6">
        <v>42.827359999999999</v>
      </c>
      <c r="O9" s="6">
        <v>45.82602</v>
      </c>
      <c r="P9" s="6">
        <v>48.016099999999994</v>
      </c>
      <c r="Q9" s="6">
        <v>50.678510000000003</v>
      </c>
      <c r="R9" s="6"/>
      <c r="S9" s="6"/>
      <c r="T9" s="12"/>
      <c r="U9" s="6"/>
      <c r="V9" s="6"/>
      <c r="W9" s="6"/>
      <c r="X9" s="6"/>
      <c r="Y9" s="6"/>
    </row>
    <row r="10" spans="13:25" x14ac:dyDescent="0.35">
      <c r="M10" s="3" t="s">
        <v>56</v>
      </c>
      <c r="N10" s="6">
        <v>42.016739999999999</v>
      </c>
      <c r="O10" s="6">
        <v>44.595050000000001</v>
      </c>
      <c r="P10" s="6">
        <v>46.429139999999997</v>
      </c>
      <c r="Q10" s="6">
        <v>48.499560000000002</v>
      </c>
      <c r="R10" s="6"/>
      <c r="S10" s="6"/>
      <c r="T10" s="12"/>
      <c r="U10" s="6"/>
      <c r="V10" s="6"/>
      <c r="W10" s="6"/>
      <c r="X10" s="6"/>
      <c r="Y10" s="6"/>
    </row>
    <row r="11" spans="13:25" x14ac:dyDescent="0.35">
      <c r="M11" s="3" t="s">
        <v>57</v>
      </c>
      <c r="N11" s="6">
        <v>41.206119999999999</v>
      </c>
      <c r="O11" s="6">
        <v>43.364080000000001</v>
      </c>
      <c r="P11" s="6">
        <v>44.842179999999999</v>
      </c>
      <c r="Q11" s="6">
        <v>46.320610000000002</v>
      </c>
      <c r="R11" s="6"/>
      <c r="S11" s="6"/>
      <c r="T11" s="12"/>
      <c r="U11" s="6"/>
      <c r="V11" s="6"/>
      <c r="W11" s="6"/>
      <c r="X11" s="6"/>
      <c r="Y11" s="6"/>
    </row>
    <row r="12" spans="13:25" x14ac:dyDescent="0.35">
      <c r="M12" s="3"/>
      <c r="N12" s="6"/>
      <c r="O12" s="6"/>
      <c r="P12" s="6"/>
      <c r="Q12" s="6"/>
      <c r="R12" s="6"/>
      <c r="S12" s="6"/>
      <c r="T12" s="12"/>
      <c r="U12" s="6"/>
      <c r="V12" s="6"/>
      <c r="W12" s="6"/>
      <c r="X12" s="6"/>
      <c r="Y12" s="6"/>
    </row>
    <row r="13" spans="13:25" x14ac:dyDescent="0.35">
      <c r="M13" s="3" t="s">
        <v>64</v>
      </c>
      <c r="N13" s="6">
        <v>31.541999999999998</v>
      </c>
      <c r="O13" s="6">
        <v>36.573599999999999</v>
      </c>
      <c r="P13" s="6">
        <v>40.000350000000005</v>
      </c>
      <c r="Q13" s="6">
        <v>44.077280000000002</v>
      </c>
      <c r="R13" s="6">
        <v>47.572560000000003</v>
      </c>
      <c r="S13" s="6">
        <v>49.784950000000002</v>
      </c>
      <c r="T13" s="12">
        <v>54.48348</v>
      </c>
      <c r="U13" s="6"/>
      <c r="V13" s="6"/>
      <c r="W13" s="6"/>
      <c r="X13" s="6"/>
      <c r="Y13" s="6"/>
    </row>
    <row r="14" spans="13:25" x14ac:dyDescent="0.35">
      <c r="M14" s="3" t="s">
        <v>65</v>
      </c>
      <c r="N14" s="6">
        <v>30.551729999999999</v>
      </c>
      <c r="O14" s="6">
        <v>35.435119999999998</v>
      </c>
      <c r="P14" s="6">
        <v>38.832120000000003</v>
      </c>
      <c r="Q14" s="6">
        <v>42.903300000000002</v>
      </c>
      <c r="R14" s="6">
        <v>46.348730000000003</v>
      </c>
      <c r="S14" s="6">
        <v>48.204709999999999</v>
      </c>
      <c r="T14" s="6">
        <v>52.506880000000002</v>
      </c>
      <c r="U14" s="6"/>
      <c r="V14" s="6"/>
      <c r="W14" s="6"/>
      <c r="X14" s="6"/>
      <c r="Y14" s="6"/>
    </row>
    <row r="15" spans="13:25" x14ac:dyDescent="0.35">
      <c r="M15" s="3" t="s">
        <v>66</v>
      </c>
      <c r="N15" s="6">
        <v>29.56146</v>
      </c>
      <c r="O15" s="6">
        <v>34.296639999999996</v>
      </c>
      <c r="P15" s="6">
        <v>37.663890000000002</v>
      </c>
      <c r="Q15" s="6">
        <v>41.729320000000001</v>
      </c>
      <c r="R15" s="6">
        <v>45.124900000000004</v>
      </c>
      <c r="S15" s="6">
        <v>46.624469999999995</v>
      </c>
      <c r="T15" s="6">
        <v>50.530280000000005</v>
      </c>
      <c r="U15" s="6"/>
      <c r="V15" s="6"/>
      <c r="W15" s="6"/>
      <c r="X15" s="6"/>
      <c r="Y15" s="6"/>
    </row>
    <row r="16" spans="13:25" x14ac:dyDescent="0.35">
      <c r="M16" s="3"/>
      <c r="N16" s="6"/>
      <c r="O16" s="6"/>
      <c r="P16" s="6"/>
      <c r="Q16" s="6"/>
      <c r="R16" s="6"/>
      <c r="S16" s="6"/>
      <c r="T16" s="6"/>
      <c r="U16" s="6"/>
      <c r="V16" s="6"/>
      <c r="W16" s="6"/>
      <c r="X16" s="6"/>
      <c r="Y16" s="6"/>
    </row>
    <row r="17" spans="13:25" x14ac:dyDescent="0.35">
      <c r="M17" s="3" t="s">
        <v>58</v>
      </c>
      <c r="N17" s="6"/>
      <c r="O17" s="6"/>
      <c r="P17" s="6">
        <v>35.304390000000005</v>
      </c>
      <c r="Q17" s="6">
        <v>36.530819999999999</v>
      </c>
      <c r="R17" s="6">
        <v>39.66516</v>
      </c>
      <c r="S17" s="6">
        <v>44.577409999999993</v>
      </c>
      <c r="T17" s="6">
        <v>46.60398</v>
      </c>
      <c r="U17" s="6">
        <v>52.163899999999998</v>
      </c>
      <c r="V17" s="6">
        <v>53.830460000000002</v>
      </c>
      <c r="W17" s="6">
        <v>54.045589999999997</v>
      </c>
      <c r="X17" s="6"/>
      <c r="Y17" s="6"/>
    </row>
    <row r="18" spans="13:25" x14ac:dyDescent="0.35">
      <c r="M18" s="3" t="s">
        <v>59</v>
      </c>
      <c r="N18" s="6"/>
      <c r="O18" s="6"/>
      <c r="P18" s="6">
        <v>33.662190000000002</v>
      </c>
      <c r="Q18" s="6">
        <v>35.286639999999998</v>
      </c>
      <c r="R18" s="6">
        <v>38.530090000000001</v>
      </c>
      <c r="S18" s="6">
        <v>43.526179999999997</v>
      </c>
      <c r="T18" s="6">
        <v>45.44397</v>
      </c>
      <c r="U18" s="6">
        <v>51.048490000000001</v>
      </c>
      <c r="V18" s="6">
        <v>52.467190000000002</v>
      </c>
      <c r="W18" s="6">
        <v>52.266489999999997</v>
      </c>
      <c r="X18" s="6"/>
      <c r="Y18" s="6"/>
    </row>
    <row r="19" spans="13:25" x14ac:dyDescent="0.35">
      <c r="M19" s="3" t="s">
        <v>60</v>
      </c>
      <c r="N19" s="6"/>
      <c r="O19" s="6"/>
      <c r="P19" s="6">
        <v>32.01999</v>
      </c>
      <c r="Q19" s="6">
        <v>34.042459999999998</v>
      </c>
      <c r="R19" s="6">
        <v>37.395020000000002</v>
      </c>
      <c r="S19" s="6">
        <v>42.47495</v>
      </c>
      <c r="T19" s="6">
        <v>44.28396</v>
      </c>
      <c r="U19" s="6">
        <v>49.933080000000004</v>
      </c>
      <c r="V19" s="6">
        <v>51.103920000000002</v>
      </c>
      <c r="W19" s="6">
        <v>50.487389999999998</v>
      </c>
      <c r="X19" s="6"/>
      <c r="Y19" s="6"/>
    </row>
    <row r="20" spans="13:25" x14ac:dyDescent="0.35">
      <c r="M20" s="3"/>
      <c r="N20" s="6"/>
      <c r="O20" s="6"/>
      <c r="P20" s="6"/>
      <c r="Q20" s="6"/>
      <c r="R20" s="6"/>
      <c r="S20" s="6"/>
      <c r="T20" s="6"/>
      <c r="U20" s="6"/>
      <c r="V20" s="6"/>
      <c r="W20" s="6"/>
      <c r="X20" s="6"/>
      <c r="Y20" s="6"/>
    </row>
    <row r="21" spans="13:25" x14ac:dyDescent="0.35">
      <c r="M21" s="3" t="s">
        <v>61</v>
      </c>
      <c r="N21" s="6"/>
      <c r="O21" s="6"/>
      <c r="P21" s="6"/>
      <c r="Q21" s="6"/>
      <c r="R21" s="6"/>
      <c r="S21" s="6"/>
      <c r="T21" s="6">
        <v>45.116990000000001</v>
      </c>
      <c r="U21" s="6">
        <v>46.732799999999997</v>
      </c>
      <c r="V21" s="6">
        <v>47.399609999999996</v>
      </c>
      <c r="W21" s="6">
        <v>50.978630000000003</v>
      </c>
      <c r="X21" s="6">
        <v>54.215910000000001</v>
      </c>
      <c r="Y21" s="6">
        <v>55.849060000000001</v>
      </c>
    </row>
    <row r="22" spans="13:25" x14ac:dyDescent="0.35">
      <c r="M22" s="3" t="s">
        <v>62</v>
      </c>
      <c r="N22" s="6"/>
      <c r="O22" s="6"/>
      <c r="P22" s="6"/>
      <c r="Q22" s="6"/>
      <c r="R22" s="6"/>
      <c r="S22" s="6"/>
      <c r="T22" s="6">
        <v>43.237839999999998</v>
      </c>
      <c r="U22" s="6">
        <v>45.16039</v>
      </c>
      <c r="V22" s="6">
        <v>46.007199999999997</v>
      </c>
      <c r="W22" s="6">
        <v>49.677070000000001</v>
      </c>
      <c r="X22" s="6">
        <v>52.796050000000001</v>
      </c>
      <c r="Y22" s="6">
        <v>54.574339999999999</v>
      </c>
    </row>
    <row r="23" spans="13:25" x14ac:dyDescent="0.35">
      <c r="M23" s="3" t="s">
        <v>63</v>
      </c>
      <c r="N23" s="6"/>
      <c r="O23" s="6"/>
      <c r="P23" s="6"/>
      <c r="Q23" s="6"/>
      <c r="R23" s="6"/>
      <c r="S23" s="6"/>
      <c r="T23" s="6">
        <v>41.358689999999996</v>
      </c>
      <c r="U23" s="6">
        <v>43.587980000000002</v>
      </c>
      <c r="V23" s="6">
        <v>44.614789999999999</v>
      </c>
      <c r="W23" s="6">
        <v>48.375509999999998</v>
      </c>
      <c r="X23" s="6">
        <v>51.376190000000001</v>
      </c>
      <c r="Y23" s="6">
        <v>53.299619999999997</v>
      </c>
    </row>
    <row r="30" spans="13:25" x14ac:dyDescent="0.35">
      <c r="M30" s="1" t="s">
        <v>9</v>
      </c>
    </row>
    <row r="31" spans="13:25" x14ac:dyDescent="0.35">
      <c r="N31" s="3" t="s">
        <v>43</v>
      </c>
      <c r="O31" s="3" t="s">
        <v>44</v>
      </c>
      <c r="P31" s="3" t="s">
        <v>45</v>
      </c>
      <c r="Q31" s="3" t="s">
        <v>46</v>
      </c>
      <c r="R31" s="3" t="s">
        <v>47</v>
      </c>
      <c r="S31" s="3" t="s">
        <v>48</v>
      </c>
      <c r="T31" s="3" t="s">
        <v>49</v>
      </c>
      <c r="U31" s="3" t="s">
        <v>50</v>
      </c>
      <c r="V31" s="3" t="s">
        <v>51</v>
      </c>
      <c r="W31" s="3" t="s">
        <v>52</v>
      </c>
      <c r="X31" s="3" t="s">
        <v>53</v>
      </c>
      <c r="Y31" s="3" t="s">
        <v>54</v>
      </c>
    </row>
    <row r="33" spans="13:25" x14ac:dyDescent="0.35">
      <c r="M33" s="3" t="s">
        <v>55</v>
      </c>
      <c r="N33" s="2">
        <v>51.072600000000001</v>
      </c>
      <c r="O33" s="2">
        <v>49.937399999999997</v>
      </c>
      <c r="P33" s="2">
        <v>51.778199999999998</v>
      </c>
    </row>
    <row r="34" spans="13:25" x14ac:dyDescent="0.35">
      <c r="M34" s="3" t="s">
        <v>56</v>
      </c>
      <c r="N34" s="4">
        <v>50.494100000000003</v>
      </c>
      <c r="O34" s="4">
        <v>48.998199999999997</v>
      </c>
      <c r="P34" s="4">
        <v>50.561999999999998</v>
      </c>
      <c r="Q34" s="4"/>
      <c r="R34" s="4"/>
      <c r="S34" s="4"/>
      <c r="T34" s="4"/>
      <c r="U34" s="4"/>
      <c r="V34" s="4"/>
      <c r="W34" s="4"/>
      <c r="X34" s="4"/>
      <c r="Y34" s="4"/>
    </row>
    <row r="35" spans="13:25" x14ac:dyDescent="0.35">
      <c r="M35" s="3" t="s">
        <v>57</v>
      </c>
      <c r="N35" s="2">
        <v>49.915600000000005</v>
      </c>
      <c r="O35" s="2">
        <v>48.058999999999997</v>
      </c>
      <c r="P35" s="2">
        <v>49.345799999999997</v>
      </c>
    </row>
    <row r="36" spans="13:25" x14ac:dyDescent="0.35">
      <c r="M36" s="3"/>
    </row>
    <row r="37" spans="13:25" x14ac:dyDescent="0.35">
      <c r="M37" s="3" t="s">
        <v>64</v>
      </c>
      <c r="O37" s="2">
        <v>47.9666</v>
      </c>
      <c r="P37" s="2">
        <v>49.509799999999998</v>
      </c>
      <c r="Q37" s="2">
        <v>52.139299999999999</v>
      </c>
      <c r="R37" s="2">
        <v>53.155999999999999</v>
      </c>
      <c r="S37" s="2">
        <v>51.933500000000002</v>
      </c>
    </row>
    <row r="38" spans="13:25" x14ac:dyDescent="0.35">
      <c r="M38" s="3" t="s">
        <v>65</v>
      </c>
      <c r="N38" s="4"/>
      <c r="O38" s="4">
        <v>47.0593</v>
      </c>
      <c r="P38" s="4">
        <v>48.596800000000002</v>
      </c>
      <c r="Q38" s="4">
        <v>51.214700000000001</v>
      </c>
      <c r="R38" s="4">
        <v>52.115699999999997</v>
      </c>
      <c r="S38" s="4">
        <v>50.615200000000002</v>
      </c>
      <c r="T38" s="4"/>
      <c r="U38" s="4"/>
      <c r="V38" s="4"/>
      <c r="W38" s="4"/>
      <c r="X38" s="4"/>
      <c r="Y38" s="4"/>
    </row>
    <row r="39" spans="13:25" x14ac:dyDescent="0.35">
      <c r="M39" s="3" t="s">
        <v>66</v>
      </c>
      <c r="O39" s="2">
        <v>46.152000000000001</v>
      </c>
      <c r="P39" s="2">
        <v>47.683800000000005</v>
      </c>
      <c r="Q39" s="2">
        <v>50.290100000000002</v>
      </c>
      <c r="R39" s="2">
        <v>51.075399999999995</v>
      </c>
      <c r="S39" s="2">
        <v>49.296900000000001</v>
      </c>
    </row>
    <row r="40" spans="13:25" x14ac:dyDescent="0.35">
      <c r="M40" s="3"/>
    </row>
    <row r="41" spans="13:25" x14ac:dyDescent="0.35">
      <c r="M41" s="3" t="s">
        <v>58</v>
      </c>
      <c r="R41" s="2">
        <v>49.439</v>
      </c>
      <c r="S41" s="2">
        <v>52.323999999999998</v>
      </c>
      <c r="T41" s="2">
        <v>53.658000000000001</v>
      </c>
      <c r="U41" s="2">
        <v>55.042699999999996</v>
      </c>
      <c r="V41" s="2">
        <v>54.473799999999997</v>
      </c>
      <c r="W41" s="2">
        <v>56.020700000000005</v>
      </c>
    </row>
    <row r="42" spans="13:25" x14ac:dyDescent="0.35">
      <c r="M42" s="3" t="s">
        <v>59</v>
      </c>
      <c r="N42" s="4"/>
      <c r="O42" s="4"/>
      <c r="P42" s="4"/>
      <c r="Q42" s="4"/>
      <c r="R42" s="4">
        <v>48.3765</v>
      </c>
      <c r="S42" s="4">
        <v>51.268999999999998</v>
      </c>
      <c r="T42" s="4">
        <v>52.527000000000001</v>
      </c>
      <c r="U42" s="4">
        <v>53.865299999999998</v>
      </c>
      <c r="V42" s="4">
        <v>52.966299999999997</v>
      </c>
      <c r="W42" s="4">
        <v>53.820900000000002</v>
      </c>
      <c r="X42" s="4"/>
      <c r="Y42" s="4"/>
    </row>
    <row r="43" spans="13:25" x14ac:dyDescent="0.35">
      <c r="M43" s="3" t="s">
        <v>60</v>
      </c>
      <c r="R43" s="2">
        <v>47.314</v>
      </c>
      <c r="S43" s="2">
        <v>50.213999999999999</v>
      </c>
      <c r="T43" s="2">
        <v>51.396000000000001</v>
      </c>
      <c r="U43" s="2">
        <v>52.687899999999999</v>
      </c>
      <c r="V43" s="2">
        <v>51.458799999999997</v>
      </c>
      <c r="W43" s="2">
        <v>51.621099999999998</v>
      </c>
    </row>
    <row r="44" spans="13:25" x14ac:dyDescent="0.35">
      <c r="M44" s="3"/>
    </row>
    <row r="45" spans="13:25" x14ac:dyDescent="0.35">
      <c r="M45" s="3" t="s">
        <v>61</v>
      </c>
      <c r="V45" s="2">
        <v>51.970300000000002</v>
      </c>
      <c r="W45" s="2">
        <v>55.421499999999995</v>
      </c>
      <c r="X45" s="2">
        <v>57.876800000000003</v>
      </c>
      <c r="Y45" s="2">
        <v>54.298000000000002</v>
      </c>
    </row>
    <row r="46" spans="13:25" x14ac:dyDescent="0.35">
      <c r="M46" s="3" t="s">
        <v>62</v>
      </c>
      <c r="N46" s="4"/>
      <c r="O46" s="4"/>
      <c r="P46" s="4"/>
      <c r="Q46" s="4"/>
      <c r="R46" s="4"/>
      <c r="S46" s="4"/>
      <c r="T46" s="4"/>
      <c r="U46" s="4"/>
      <c r="V46" s="4">
        <v>50.388300000000001</v>
      </c>
      <c r="W46" s="4">
        <v>53.781399999999998</v>
      </c>
      <c r="X46" s="4">
        <v>55.998100000000001</v>
      </c>
      <c r="Y46" s="4">
        <v>52.517600000000002</v>
      </c>
    </row>
    <row r="47" spans="13:25" x14ac:dyDescent="0.35">
      <c r="M47" s="3" t="s">
        <v>63</v>
      </c>
      <c r="V47" s="2">
        <v>48.8063</v>
      </c>
      <c r="W47" s="2">
        <v>52.141300000000001</v>
      </c>
      <c r="X47" s="2">
        <v>54.119399999999999</v>
      </c>
      <c r="Y47" s="2">
        <v>50.737200000000001</v>
      </c>
    </row>
    <row r="80" spans="14:25" x14ac:dyDescent="0.35">
      <c r="N80" s="4"/>
      <c r="O80" s="4"/>
      <c r="P80" s="4"/>
      <c r="Q80" s="4"/>
      <c r="R80" s="4"/>
      <c r="S80" s="4"/>
      <c r="T80" s="4"/>
      <c r="U80" s="4"/>
      <c r="V80" s="4"/>
      <c r="W80" s="4"/>
      <c r="X80" s="4"/>
      <c r="Y80" s="4"/>
    </row>
    <row r="81" spans="14:25" x14ac:dyDescent="0.35">
      <c r="N81" s="4"/>
      <c r="O81" s="4"/>
      <c r="P81" s="4"/>
      <c r="Q81" s="4"/>
      <c r="R81" s="4"/>
      <c r="S81" s="4"/>
      <c r="T81" s="4"/>
      <c r="U81" s="4"/>
      <c r="V81" s="4"/>
      <c r="W81" s="4"/>
      <c r="X81" s="4"/>
      <c r="Y81" s="4"/>
    </row>
    <row r="82" spans="14:25" x14ac:dyDescent="0.35">
      <c r="N82" s="4"/>
      <c r="O82" s="4"/>
      <c r="P82" s="4"/>
      <c r="Q82" s="4"/>
      <c r="R82" s="4"/>
      <c r="S82" s="4"/>
      <c r="T82" s="4"/>
      <c r="U82" s="4"/>
      <c r="V82" s="4"/>
      <c r="W82" s="4"/>
      <c r="X82" s="4"/>
      <c r="Y82" s="4"/>
    </row>
    <row r="83" spans="14:25" x14ac:dyDescent="0.35">
      <c r="N83" s="4"/>
      <c r="O83" s="4"/>
      <c r="P83" s="4"/>
      <c r="Q83" s="4"/>
      <c r="R83" s="4"/>
      <c r="S83" s="4"/>
      <c r="T83" s="4"/>
      <c r="U83" s="4"/>
      <c r="V83" s="4"/>
      <c r="W83" s="4"/>
      <c r="X83" s="4"/>
      <c r="Y83" s="4"/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1B1555A-FC9B-4576-ABFB-6EF0693E3750}">
  <dimension ref="K2:Y23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9"/>
    <col min="13" max="13" width="52.90625" customWidth="1"/>
    <col min="14" max="25" width="8.6328125" customWidth="1"/>
  </cols>
  <sheetData>
    <row r="2" spans="13:25" x14ac:dyDescent="0.35">
      <c r="M2" s="10" t="s">
        <v>10</v>
      </c>
    </row>
    <row r="7" spans="13:25" x14ac:dyDescent="0.35">
      <c r="N7" s="3" t="s">
        <v>43</v>
      </c>
      <c r="O7" s="3" t="s">
        <v>44</v>
      </c>
      <c r="P7" s="3" t="s">
        <v>45</v>
      </c>
      <c r="Q7" s="3" t="s">
        <v>46</v>
      </c>
      <c r="R7" s="3" t="s">
        <v>47</v>
      </c>
      <c r="S7" s="3" t="s">
        <v>48</v>
      </c>
      <c r="T7" s="3" t="s">
        <v>49</v>
      </c>
      <c r="U7" s="3" t="s">
        <v>50</v>
      </c>
      <c r="V7" s="5" t="s">
        <v>51</v>
      </c>
      <c r="W7" s="3" t="s">
        <v>52</v>
      </c>
      <c r="X7" s="3" t="s">
        <v>53</v>
      </c>
      <c r="Y7" s="3" t="s">
        <v>54</v>
      </c>
    </row>
    <row r="8" spans="13:25" x14ac:dyDescent="0.35">
      <c r="N8" s="3"/>
      <c r="O8" s="3"/>
      <c r="P8" s="3"/>
      <c r="Q8" s="3"/>
      <c r="R8" s="3"/>
      <c r="S8" s="3"/>
      <c r="T8" s="3"/>
      <c r="U8" s="3"/>
      <c r="V8" s="3"/>
      <c r="W8" s="3"/>
      <c r="X8" s="3"/>
      <c r="Y8" s="3"/>
    </row>
    <row r="9" spans="13:25" x14ac:dyDescent="0.35">
      <c r="M9" s="3" t="s">
        <v>55</v>
      </c>
      <c r="N9" s="12">
        <v>57.479930000000003</v>
      </c>
      <c r="O9" s="12">
        <v>66.962350000000001</v>
      </c>
      <c r="P9" s="12">
        <v>71.127159999999989</v>
      </c>
      <c r="Q9" s="12">
        <v>75.176169999999999</v>
      </c>
      <c r="R9" s="12">
        <v>76.751850000000005</v>
      </c>
      <c r="S9" s="12"/>
      <c r="T9" s="12"/>
      <c r="U9" s="12"/>
      <c r="V9" s="12"/>
      <c r="W9" s="12"/>
      <c r="X9" s="12"/>
      <c r="Y9" s="12"/>
    </row>
    <row r="10" spans="13:25" x14ac:dyDescent="0.35">
      <c r="M10" s="3" t="s">
        <v>56</v>
      </c>
      <c r="N10" s="12">
        <v>56.971820000000001</v>
      </c>
      <c r="O10" s="12">
        <v>66.313109999999995</v>
      </c>
      <c r="P10" s="12">
        <v>70.385999999999996</v>
      </c>
      <c r="Q10" s="12">
        <v>74.24727</v>
      </c>
      <c r="R10" s="12">
        <v>74.669060000000002</v>
      </c>
      <c r="S10" s="12"/>
      <c r="T10" s="12"/>
      <c r="U10" s="12"/>
      <c r="V10" s="12"/>
      <c r="W10" s="12"/>
      <c r="X10" s="12"/>
      <c r="Y10" s="12"/>
    </row>
    <row r="11" spans="13:25" x14ac:dyDescent="0.35">
      <c r="M11" s="3" t="s">
        <v>57</v>
      </c>
      <c r="N11" s="12">
        <v>56.463709999999999</v>
      </c>
      <c r="O11" s="12">
        <v>65.663869999999989</v>
      </c>
      <c r="P11" s="12">
        <v>69.644840000000002</v>
      </c>
      <c r="Q11" s="12">
        <v>73.318370000000002</v>
      </c>
      <c r="R11" s="12">
        <v>72.586269999999999</v>
      </c>
      <c r="S11" s="12"/>
      <c r="T11" s="12"/>
      <c r="U11" s="12"/>
      <c r="V11" s="12"/>
      <c r="W11" s="12"/>
      <c r="X11" s="12"/>
      <c r="Y11" s="12"/>
    </row>
    <row r="12" spans="13:25" x14ac:dyDescent="0.35">
      <c r="M12" s="3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</row>
    <row r="13" spans="13:25" x14ac:dyDescent="0.35">
      <c r="M13" s="3" t="s">
        <v>64</v>
      </c>
      <c r="N13" s="12"/>
      <c r="O13" s="12">
        <v>69.411810000000003</v>
      </c>
      <c r="P13" s="12">
        <v>72.32968000000001</v>
      </c>
      <c r="Q13" s="12">
        <v>75.039719999999988</v>
      </c>
      <c r="R13" s="12">
        <v>78.370660000000001</v>
      </c>
      <c r="S13" s="12">
        <v>79.571070000000006</v>
      </c>
      <c r="T13" s="12">
        <v>82.408739999999995</v>
      </c>
      <c r="U13" s="12">
        <v>83.854860000000002</v>
      </c>
      <c r="V13" s="12"/>
      <c r="W13" s="12"/>
      <c r="X13" s="12"/>
      <c r="Y13" s="12"/>
    </row>
    <row r="14" spans="13:25" x14ac:dyDescent="0.35">
      <c r="M14" s="3" t="s">
        <v>65</v>
      </c>
      <c r="N14" s="12"/>
      <c r="O14" s="12">
        <v>68.526579999999996</v>
      </c>
      <c r="P14" s="12">
        <v>71.708470000000005</v>
      </c>
      <c r="Q14" s="12">
        <v>74.515469999999993</v>
      </c>
      <c r="R14" s="12">
        <v>77.866990000000001</v>
      </c>
      <c r="S14" s="12">
        <v>79.002470000000002</v>
      </c>
      <c r="T14" s="12">
        <v>81.719859999999997</v>
      </c>
      <c r="U14" s="12">
        <v>82.657640000000001</v>
      </c>
      <c r="V14" s="12"/>
      <c r="W14" s="12"/>
      <c r="X14" s="12"/>
      <c r="Y14" s="12"/>
    </row>
    <row r="15" spans="13:25" x14ac:dyDescent="0.35">
      <c r="M15" s="3" t="s">
        <v>66</v>
      </c>
      <c r="N15" s="12"/>
      <c r="O15" s="12">
        <v>67.641349999999989</v>
      </c>
      <c r="P15" s="12">
        <v>71.087260000000001</v>
      </c>
      <c r="Q15" s="12">
        <v>73.991219999999998</v>
      </c>
      <c r="R15" s="12">
        <v>77.363320000000002</v>
      </c>
      <c r="S15" s="12">
        <v>78.433869999999999</v>
      </c>
      <c r="T15" s="12">
        <v>81.03098</v>
      </c>
      <c r="U15" s="12">
        <v>81.460419999999999</v>
      </c>
      <c r="V15" s="12"/>
      <c r="W15" s="12"/>
      <c r="X15" s="12"/>
      <c r="Y15" s="12"/>
    </row>
    <row r="16" spans="13:25" x14ac:dyDescent="0.35">
      <c r="M16" s="3"/>
      <c r="N16" s="12"/>
      <c r="O16" s="12"/>
      <c r="P16" s="12"/>
      <c r="Q16" s="12"/>
      <c r="R16" s="12"/>
      <c r="S16" s="12"/>
      <c r="T16" s="12"/>
      <c r="U16" s="12"/>
      <c r="V16" s="12"/>
      <c r="W16" s="12"/>
      <c r="X16" s="12"/>
      <c r="Y16" s="12"/>
    </row>
    <row r="17" spans="13:25" x14ac:dyDescent="0.35">
      <c r="M17" s="3" t="s">
        <v>58</v>
      </c>
      <c r="N17" s="12"/>
      <c r="O17" s="12"/>
      <c r="P17" s="12"/>
      <c r="Q17" s="12"/>
      <c r="R17" s="12">
        <v>80.975929999999991</v>
      </c>
      <c r="S17" s="12">
        <v>81.852270000000004</v>
      </c>
      <c r="T17" s="12">
        <v>82.644400000000005</v>
      </c>
      <c r="U17" s="12">
        <v>84.393050000000002</v>
      </c>
      <c r="V17" s="12">
        <v>85.522999999999996</v>
      </c>
      <c r="W17" s="12">
        <v>85.588210000000004</v>
      </c>
      <c r="X17" s="12">
        <v>87.012650000000008</v>
      </c>
      <c r="Y17" s="12">
        <v>84.963540000000009</v>
      </c>
    </row>
    <row r="18" spans="13:25" x14ac:dyDescent="0.35">
      <c r="M18" s="3" t="s">
        <v>59</v>
      </c>
      <c r="N18" s="12"/>
      <c r="O18" s="12"/>
      <c r="P18" s="12"/>
      <c r="Q18" s="12"/>
      <c r="R18" s="12">
        <v>80.236779999999996</v>
      </c>
      <c r="S18" s="12">
        <v>81.311920000000001</v>
      </c>
      <c r="T18" s="12">
        <v>82.201390000000004</v>
      </c>
      <c r="U18" s="12">
        <v>84.0017</v>
      </c>
      <c r="V18" s="12">
        <v>85.107939999999999</v>
      </c>
      <c r="W18" s="12">
        <v>85.076999999999998</v>
      </c>
      <c r="X18" s="12">
        <v>86.300160000000005</v>
      </c>
      <c r="Y18" s="12">
        <v>82.983760000000004</v>
      </c>
    </row>
    <row r="19" spans="13:25" x14ac:dyDescent="0.35">
      <c r="M19" s="3" t="s">
        <v>60</v>
      </c>
      <c r="N19" s="12"/>
      <c r="O19" s="12"/>
      <c r="P19" s="12"/>
      <c r="Q19" s="12"/>
      <c r="R19" s="12">
        <v>79.497630000000001</v>
      </c>
      <c r="S19" s="12">
        <v>80.771569999999997</v>
      </c>
      <c r="T19" s="12">
        <v>81.758380000000002</v>
      </c>
      <c r="U19" s="12">
        <v>83.610349999999997</v>
      </c>
      <c r="V19" s="12">
        <v>84.692880000000002</v>
      </c>
      <c r="W19" s="12">
        <v>84.565789999999993</v>
      </c>
      <c r="X19" s="12">
        <v>85.587670000000003</v>
      </c>
      <c r="Y19" s="12">
        <v>81.003979999999999</v>
      </c>
    </row>
    <row r="20" spans="13:25" x14ac:dyDescent="0.35">
      <c r="M20" s="3"/>
      <c r="N20" s="12"/>
      <c r="O20" s="12"/>
      <c r="P20" s="12"/>
      <c r="Q20" s="12"/>
      <c r="R20" s="12"/>
      <c r="S20" s="12"/>
      <c r="T20" s="12"/>
      <c r="U20" s="12"/>
      <c r="V20" s="12"/>
      <c r="W20" s="12"/>
      <c r="X20" s="12"/>
      <c r="Y20" s="12"/>
    </row>
    <row r="21" spans="13:25" x14ac:dyDescent="0.35">
      <c r="M21" s="3" t="s">
        <v>61</v>
      </c>
      <c r="N21" s="12"/>
      <c r="O21" s="12"/>
      <c r="P21" s="12"/>
      <c r="Q21" s="12"/>
      <c r="R21" s="12"/>
      <c r="S21" s="12"/>
      <c r="T21" s="12"/>
      <c r="U21" s="12"/>
      <c r="V21" s="12">
        <v>87.570650000000001</v>
      </c>
      <c r="W21" s="12">
        <v>86.621700000000004</v>
      </c>
      <c r="X21" s="12">
        <v>85.795529999999999</v>
      </c>
      <c r="Y21" s="12">
        <v>80.733699999999999</v>
      </c>
    </row>
    <row r="22" spans="13:25" x14ac:dyDescent="0.35">
      <c r="M22" s="3" t="s">
        <v>62</v>
      </c>
      <c r="N22" s="12"/>
      <c r="O22" s="12"/>
      <c r="P22" s="12"/>
      <c r="Q22" s="12"/>
      <c r="R22" s="12"/>
      <c r="S22" s="12"/>
      <c r="T22" s="12"/>
      <c r="U22" s="12"/>
      <c r="V22" s="12">
        <v>86.924850000000006</v>
      </c>
      <c r="W22" s="12">
        <v>86.105810000000005</v>
      </c>
      <c r="X22" s="12">
        <v>85.308840000000004</v>
      </c>
      <c r="Y22" s="12">
        <v>80.340199999999996</v>
      </c>
    </row>
    <row r="23" spans="13:25" x14ac:dyDescent="0.35">
      <c r="M23" s="3" t="s">
        <v>63</v>
      </c>
      <c r="N23" s="12"/>
      <c r="O23" s="12"/>
      <c r="P23" s="12"/>
      <c r="Q23" s="12"/>
      <c r="R23" s="12"/>
      <c r="S23" s="12"/>
      <c r="T23" s="12"/>
      <c r="U23" s="12"/>
      <c r="V23" s="12">
        <v>86.279050000000012</v>
      </c>
      <c r="W23" s="12">
        <v>85.589920000000006</v>
      </c>
      <c r="X23" s="12">
        <v>84.822150000000008</v>
      </c>
      <c r="Y23" s="12">
        <v>79.946699999999993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5D6C65-5FF6-4C73-9C69-A4596CA0547B}">
  <dimension ref="R2:AA99"/>
  <sheetViews>
    <sheetView showGridLines="0" zoomScale="60" zoomScaleNormal="60" workbookViewId="0">
      <selection activeCell="T1" sqref="T1"/>
    </sheetView>
  </sheetViews>
  <sheetFormatPr defaultRowHeight="14.5" x14ac:dyDescent="0.35"/>
  <cols>
    <col min="18" max="18" width="8.7265625" style="9"/>
    <col min="20" max="20" width="31.36328125" customWidth="1"/>
    <col min="21" max="21" width="10" customWidth="1"/>
    <col min="22" max="22" width="20.7265625" customWidth="1"/>
    <col min="23" max="23" width="19.453125" customWidth="1"/>
    <col min="24" max="26" width="10.54296875" customWidth="1"/>
    <col min="27" max="27" width="18.453125" customWidth="1"/>
  </cols>
  <sheetData>
    <row r="2" spans="20:27" x14ac:dyDescent="0.35">
      <c r="T2" s="10" t="s">
        <v>11</v>
      </c>
    </row>
    <row r="7" spans="20:27" x14ac:dyDescent="0.35">
      <c r="T7" s="3"/>
      <c r="U7" s="19" t="s">
        <v>92</v>
      </c>
      <c r="V7" s="19"/>
      <c r="W7" s="19" t="s">
        <v>93</v>
      </c>
      <c r="X7" s="19"/>
      <c r="Y7" s="19" t="s">
        <v>94</v>
      </c>
      <c r="Z7" s="19"/>
      <c r="AA7" s="3" t="s">
        <v>95</v>
      </c>
    </row>
    <row r="8" spans="20:27" x14ac:dyDescent="0.35">
      <c r="T8" s="3" t="s">
        <v>311</v>
      </c>
      <c r="U8" s="3" t="s">
        <v>90</v>
      </c>
      <c r="V8" s="3" t="s">
        <v>91</v>
      </c>
      <c r="W8" s="3" t="s">
        <v>90</v>
      </c>
      <c r="X8" s="3" t="s">
        <v>91</v>
      </c>
      <c r="Y8" s="3" t="s">
        <v>90</v>
      </c>
      <c r="Z8" s="3" t="s">
        <v>91</v>
      </c>
      <c r="AA8" s="3" t="s">
        <v>90</v>
      </c>
    </row>
    <row r="9" spans="20:27" x14ac:dyDescent="0.35">
      <c r="T9" s="3">
        <v>1960</v>
      </c>
      <c r="U9" s="6">
        <v>21.177219999999998</v>
      </c>
      <c r="V9" s="6"/>
      <c r="W9" s="6">
        <v>36.303800000000003</v>
      </c>
      <c r="X9" s="6"/>
      <c r="Y9" s="6">
        <v>39.139240000000001</v>
      </c>
      <c r="Z9" s="6"/>
      <c r="AA9" s="6">
        <v>54.789160000000003</v>
      </c>
    </row>
    <row r="10" spans="20:27" x14ac:dyDescent="0.35">
      <c r="T10" s="3">
        <v>1961</v>
      </c>
      <c r="U10" s="6">
        <v>21.143460000000001</v>
      </c>
      <c r="V10" s="6"/>
      <c r="W10" s="6">
        <v>36.37764</v>
      </c>
      <c r="X10" s="6"/>
      <c r="Y10" s="6">
        <v>39.156120000000001</v>
      </c>
      <c r="Z10" s="6"/>
      <c r="AA10" s="6">
        <v>54.813249999999996</v>
      </c>
    </row>
    <row r="11" spans="20:27" x14ac:dyDescent="0.35">
      <c r="T11" s="3">
        <v>1962</v>
      </c>
      <c r="U11" s="6">
        <v>21.0654</v>
      </c>
      <c r="V11" s="6"/>
      <c r="W11" s="6">
        <v>36.426160000000003</v>
      </c>
      <c r="X11" s="6"/>
      <c r="Y11" s="6">
        <v>39.189869999999999</v>
      </c>
      <c r="Z11" s="6"/>
      <c r="AA11" s="6">
        <v>54.994010000000003</v>
      </c>
    </row>
    <row r="12" spans="20:27" x14ac:dyDescent="0.35">
      <c r="T12">
        <v>1963</v>
      </c>
      <c r="U12" s="6">
        <v>20.94726</v>
      </c>
      <c r="V12" s="6"/>
      <c r="W12" s="6">
        <v>36.470460000000003</v>
      </c>
      <c r="X12" s="6"/>
      <c r="Y12" s="6">
        <v>39.23207</v>
      </c>
      <c r="Z12" s="6"/>
      <c r="AA12" s="6">
        <v>55.107779999999998</v>
      </c>
    </row>
    <row r="13" spans="20:27" x14ac:dyDescent="0.35">
      <c r="T13">
        <v>1964</v>
      </c>
      <c r="U13" s="6">
        <v>20.856539999999999</v>
      </c>
      <c r="V13" s="6"/>
      <c r="W13" s="6">
        <v>36.476790000000001</v>
      </c>
      <c r="X13" s="6"/>
      <c r="Y13" s="6">
        <v>39.20675</v>
      </c>
      <c r="Z13" s="6"/>
      <c r="AA13" s="6">
        <v>54.113770000000002</v>
      </c>
    </row>
    <row r="14" spans="20:27" x14ac:dyDescent="0.35">
      <c r="T14">
        <v>1965</v>
      </c>
      <c r="U14" s="6">
        <v>20.778479999999998</v>
      </c>
      <c r="V14" s="6"/>
      <c r="W14" s="6">
        <v>36.502110000000002</v>
      </c>
      <c r="X14" s="6"/>
      <c r="Y14" s="6">
        <v>39.210970000000003</v>
      </c>
      <c r="Z14" s="6"/>
      <c r="AA14" s="6">
        <v>54.634729999999998</v>
      </c>
    </row>
    <row r="15" spans="20:27" x14ac:dyDescent="0.35">
      <c r="T15">
        <v>1966</v>
      </c>
      <c r="U15" s="6">
        <v>20.725739999999998</v>
      </c>
      <c r="V15" s="6"/>
      <c r="W15" s="6">
        <v>36.540080000000003</v>
      </c>
      <c r="X15" s="6"/>
      <c r="Y15" s="6">
        <v>39.257379999999998</v>
      </c>
      <c r="Z15" s="6"/>
      <c r="AA15" s="6">
        <v>54.19162</v>
      </c>
    </row>
    <row r="16" spans="20:27" x14ac:dyDescent="0.35">
      <c r="T16">
        <v>1967</v>
      </c>
      <c r="U16" s="6">
        <v>20.75949</v>
      </c>
      <c r="V16" s="6"/>
      <c r="W16" s="6">
        <v>36.565399999999997</v>
      </c>
      <c r="X16" s="6"/>
      <c r="Y16" s="6">
        <v>39.270040000000002</v>
      </c>
      <c r="Z16" s="6"/>
      <c r="AA16" s="6">
        <v>54.307690000000001</v>
      </c>
    </row>
    <row r="17" spans="20:27" x14ac:dyDescent="0.35">
      <c r="T17">
        <v>1968</v>
      </c>
      <c r="U17" s="6">
        <v>20.708860000000001</v>
      </c>
      <c r="V17" s="6"/>
      <c r="W17" s="6">
        <v>36.594940000000001</v>
      </c>
      <c r="X17" s="6"/>
      <c r="Y17" s="6">
        <v>39.308019999999999</v>
      </c>
      <c r="Z17" s="6"/>
      <c r="AA17" s="6">
        <v>54.964709999999997</v>
      </c>
    </row>
    <row r="18" spans="20:27" x14ac:dyDescent="0.35">
      <c r="T18">
        <v>1969</v>
      </c>
      <c r="U18" s="6">
        <v>20.738399999999999</v>
      </c>
      <c r="V18" s="6"/>
      <c r="W18" s="6">
        <v>36.56962</v>
      </c>
      <c r="X18" s="6"/>
      <c r="Y18" s="6">
        <v>39.367089999999997</v>
      </c>
      <c r="Z18" s="6"/>
      <c r="AA18" s="6">
        <v>55.082349999999998</v>
      </c>
    </row>
    <row r="19" spans="20:27" x14ac:dyDescent="0.35">
      <c r="T19">
        <v>1970</v>
      </c>
      <c r="U19" s="6">
        <v>20.755269999999999</v>
      </c>
      <c r="V19" s="6"/>
      <c r="W19" s="6">
        <v>36.56118</v>
      </c>
      <c r="X19" s="6"/>
      <c r="Y19" s="6">
        <v>39.396619999999999</v>
      </c>
      <c r="Z19" s="6"/>
      <c r="AA19" s="6">
        <v>55.656799999999997</v>
      </c>
    </row>
    <row r="20" spans="20:27" x14ac:dyDescent="0.35">
      <c r="T20">
        <v>1971</v>
      </c>
      <c r="U20" s="6">
        <v>20.753160000000001</v>
      </c>
      <c r="V20" s="6"/>
      <c r="W20" s="6">
        <v>36.510550000000002</v>
      </c>
      <c r="X20" s="6"/>
      <c r="Y20" s="6">
        <v>39.354430000000001</v>
      </c>
      <c r="Z20" s="6"/>
      <c r="AA20" s="6">
        <v>55.976610000000001</v>
      </c>
    </row>
    <row r="21" spans="20:27" x14ac:dyDescent="0.35">
      <c r="T21">
        <v>1972</v>
      </c>
      <c r="U21" s="6">
        <v>20.84599</v>
      </c>
      <c r="V21" s="6"/>
      <c r="W21" s="6">
        <v>36.468350000000001</v>
      </c>
      <c r="X21" s="6"/>
      <c r="Y21" s="6">
        <v>39.32911</v>
      </c>
      <c r="Z21" s="6"/>
      <c r="AA21" s="6">
        <v>55.374270000000003</v>
      </c>
    </row>
    <row r="22" spans="20:27" x14ac:dyDescent="0.35">
      <c r="T22">
        <v>1973</v>
      </c>
      <c r="U22" s="6">
        <v>20.869199999999999</v>
      </c>
      <c r="V22" s="6"/>
      <c r="W22" s="6">
        <v>36.445149999999998</v>
      </c>
      <c r="X22" s="6"/>
      <c r="Y22" s="6">
        <v>39.34599</v>
      </c>
      <c r="Z22" s="6"/>
      <c r="AA22" s="6">
        <v>55.92353</v>
      </c>
    </row>
    <row r="23" spans="20:27" x14ac:dyDescent="0.35">
      <c r="T23">
        <v>1974</v>
      </c>
      <c r="U23" s="6">
        <v>20.949369999999998</v>
      </c>
      <c r="V23" s="6"/>
      <c r="W23" s="6">
        <v>36.462029999999999</v>
      </c>
      <c r="X23" s="6"/>
      <c r="Y23" s="6">
        <v>39.375529999999998</v>
      </c>
      <c r="Z23" s="6"/>
      <c r="AA23" s="6">
        <v>55.269010000000002</v>
      </c>
    </row>
    <row r="24" spans="20:27" x14ac:dyDescent="0.35">
      <c r="T24">
        <v>1975</v>
      </c>
      <c r="U24" s="6">
        <v>21.084389999999999</v>
      </c>
      <c r="V24" s="6"/>
      <c r="W24" s="6">
        <v>36.341769999999997</v>
      </c>
      <c r="X24" s="6"/>
      <c r="Y24" s="6">
        <v>39.282699999999998</v>
      </c>
      <c r="Z24" s="6"/>
      <c r="AA24" s="6">
        <v>55.90643</v>
      </c>
    </row>
    <row r="25" spans="20:27" x14ac:dyDescent="0.35">
      <c r="T25">
        <v>1976</v>
      </c>
      <c r="U25" s="6">
        <v>21.208860000000001</v>
      </c>
      <c r="V25" s="6"/>
      <c r="W25" s="6">
        <v>36.202530000000003</v>
      </c>
      <c r="X25" s="6"/>
      <c r="Y25" s="6">
        <v>39.210970000000003</v>
      </c>
      <c r="Z25" s="6"/>
      <c r="AA25" s="6">
        <v>56.385959999999997</v>
      </c>
    </row>
    <row r="26" spans="20:27" x14ac:dyDescent="0.35">
      <c r="T26">
        <v>1977</v>
      </c>
      <c r="U26" s="6">
        <v>21.362870000000001</v>
      </c>
      <c r="V26" s="6"/>
      <c r="W26" s="6">
        <v>36.067509999999999</v>
      </c>
      <c r="X26" s="6"/>
      <c r="Y26" s="6">
        <v>39.12236</v>
      </c>
      <c r="Z26" s="6"/>
      <c r="AA26" s="6">
        <v>57.350879999999997</v>
      </c>
    </row>
    <row r="27" spans="20:27" x14ac:dyDescent="0.35">
      <c r="T27">
        <v>1978</v>
      </c>
      <c r="U27" s="6">
        <v>21.5443</v>
      </c>
      <c r="V27" s="6"/>
      <c r="W27" s="6">
        <v>35.902949999999997</v>
      </c>
      <c r="X27" s="6"/>
      <c r="Y27" s="6">
        <v>39.021099999999997</v>
      </c>
      <c r="Z27" s="6"/>
      <c r="AA27" s="6">
        <v>57.90643</v>
      </c>
    </row>
    <row r="28" spans="20:27" x14ac:dyDescent="0.35">
      <c r="T28">
        <v>1979</v>
      </c>
      <c r="U28" s="6">
        <v>21.696200000000001</v>
      </c>
      <c r="V28" s="6"/>
      <c r="W28" s="6">
        <v>35.79325</v>
      </c>
      <c r="X28" s="6"/>
      <c r="Y28" s="6">
        <v>38.949370000000002</v>
      </c>
      <c r="Z28" s="6"/>
      <c r="AA28" s="6">
        <v>57.824559999999998</v>
      </c>
    </row>
    <row r="29" spans="20:27" x14ac:dyDescent="0.35">
      <c r="T29">
        <v>1980</v>
      </c>
      <c r="U29" s="6">
        <v>21.88608</v>
      </c>
      <c r="V29" s="6"/>
      <c r="W29" s="6">
        <v>35.675109999999997</v>
      </c>
      <c r="X29" s="6"/>
      <c r="Y29" s="6">
        <v>38.818570000000001</v>
      </c>
      <c r="Z29" s="6"/>
      <c r="AA29" s="6">
        <v>57.304090000000002</v>
      </c>
    </row>
    <row r="30" spans="20:27" x14ac:dyDescent="0.35">
      <c r="T30">
        <v>1981</v>
      </c>
      <c r="U30" s="6">
        <v>22.067509999999999</v>
      </c>
      <c r="V30" s="6"/>
      <c r="W30" s="6">
        <v>35.565399999999997</v>
      </c>
      <c r="X30" s="6"/>
      <c r="Y30" s="6">
        <v>38.700420000000001</v>
      </c>
      <c r="Z30" s="6"/>
      <c r="AA30" s="6">
        <v>57.59064</v>
      </c>
    </row>
    <row r="31" spans="20:27" x14ac:dyDescent="0.35">
      <c r="T31">
        <v>1982</v>
      </c>
      <c r="U31" s="6">
        <v>22.22785</v>
      </c>
      <c r="V31" s="6"/>
      <c r="W31" s="6">
        <v>35.518990000000002</v>
      </c>
      <c r="X31" s="6"/>
      <c r="Y31" s="6">
        <v>38.586500000000001</v>
      </c>
      <c r="Z31" s="6"/>
      <c r="AA31" s="6">
        <v>57.187130000000003</v>
      </c>
    </row>
    <row r="32" spans="20:27" x14ac:dyDescent="0.35">
      <c r="T32">
        <v>1983</v>
      </c>
      <c r="U32" s="6">
        <v>22.405059999999999</v>
      </c>
      <c r="V32" s="6"/>
      <c r="W32" s="6">
        <v>35.489449999999998</v>
      </c>
      <c r="X32" s="6"/>
      <c r="Y32" s="6">
        <v>38.468350000000001</v>
      </c>
      <c r="Z32" s="6"/>
      <c r="AA32" s="6">
        <v>57.286549999999998</v>
      </c>
    </row>
    <row r="33" spans="20:27" x14ac:dyDescent="0.35">
      <c r="T33">
        <v>1984</v>
      </c>
      <c r="U33" s="6">
        <v>22.586500000000001</v>
      </c>
      <c r="V33" s="6"/>
      <c r="W33" s="6">
        <v>35.426160000000003</v>
      </c>
      <c r="X33" s="6"/>
      <c r="Y33" s="6">
        <v>38.379750000000001</v>
      </c>
      <c r="Z33" s="6"/>
      <c r="AA33" s="6">
        <v>57.479529999999997</v>
      </c>
    </row>
    <row r="34" spans="20:27" x14ac:dyDescent="0.35">
      <c r="T34">
        <v>1985</v>
      </c>
      <c r="U34" s="6">
        <v>22.76793</v>
      </c>
      <c r="V34" s="6"/>
      <c r="W34" s="6">
        <v>35.43882</v>
      </c>
      <c r="X34" s="6"/>
      <c r="Y34" s="6">
        <v>38.324890000000003</v>
      </c>
      <c r="Z34" s="6"/>
      <c r="AA34" s="6">
        <v>55.730989999999998</v>
      </c>
    </row>
    <row r="35" spans="20:27" x14ac:dyDescent="0.35">
      <c r="T35">
        <v>1986</v>
      </c>
      <c r="U35" s="6">
        <v>22.936710000000001</v>
      </c>
      <c r="V35" s="6"/>
      <c r="W35" s="6">
        <v>35.46414</v>
      </c>
      <c r="X35" s="6"/>
      <c r="Y35" s="6">
        <v>38.33755</v>
      </c>
      <c r="Z35" s="6"/>
      <c r="AA35" s="6">
        <v>56.63158</v>
      </c>
    </row>
    <row r="36" spans="20:27" x14ac:dyDescent="0.35">
      <c r="T36">
        <v>1987</v>
      </c>
      <c r="U36" s="6">
        <v>23.149789999999999</v>
      </c>
      <c r="V36" s="6"/>
      <c r="W36" s="6">
        <v>35.489449999999998</v>
      </c>
      <c r="X36" s="6"/>
      <c r="Y36" s="6">
        <v>38.295360000000002</v>
      </c>
      <c r="Z36" s="6"/>
      <c r="AA36" s="6">
        <v>56.587209999999999</v>
      </c>
    </row>
    <row r="37" spans="20:27" x14ac:dyDescent="0.35">
      <c r="T37">
        <v>1988</v>
      </c>
      <c r="U37" s="6">
        <v>23.34599</v>
      </c>
      <c r="V37" s="6"/>
      <c r="W37" s="6">
        <v>35.56118</v>
      </c>
      <c r="X37" s="6"/>
      <c r="Y37" s="6">
        <v>38.299579999999999</v>
      </c>
      <c r="Z37" s="6"/>
      <c r="AA37" s="6">
        <v>57.319769999999998</v>
      </c>
    </row>
    <row r="38" spans="20:27" x14ac:dyDescent="0.35">
      <c r="T38">
        <v>1989</v>
      </c>
      <c r="U38" s="6">
        <v>23.531649999999999</v>
      </c>
      <c r="V38" s="6"/>
      <c r="W38" s="6">
        <v>35.628689999999999</v>
      </c>
      <c r="X38" s="6"/>
      <c r="Y38" s="6">
        <v>38.341769999999997</v>
      </c>
      <c r="Z38" s="6"/>
      <c r="AA38" s="6">
        <v>56.204680000000003</v>
      </c>
    </row>
    <row r="39" spans="20:27" x14ac:dyDescent="0.35">
      <c r="T39">
        <v>1990</v>
      </c>
      <c r="U39" s="6">
        <v>23.687760000000001</v>
      </c>
      <c r="V39" s="6"/>
      <c r="W39" s="6">
        <v>35.700420000000001</v>
      </c>
      <c r="X39" s="6"/>
      <c r="Y39" s="6">
        <v>38.392409999999998</v>
      </c>
      <c r="Z39" s="6"/>
      <c r="AA39" s="6">
        <v>56.1462</v>
      </c>
    </row>
    <row r="40" spans="20:27" x14ac:dyDescent="0.35">
      <c r="T40">
        <v>1991</v>
      </c>
      <c r="U40" s="6">
        <v>23.924050000000001</v>
      </c>
      <c r="V40" s="6"/>
      <c r="W40" s="6">
        <v>35.82911</v>
      </c>
      <c r="X40" s="6"/>
      <c r="Y40" s="6">
        <v>38.481009999999998</v>
      </c>
      <c r="Z40" s="6"/>
      <c r="AA40" s="6">
        <v>55.150289999999998</v>
      </c>
    </row>
    <row r="41" spans="20:27" x14ac:dyDescent="0.35">
      <c r="T41">
        <v>1992</v>
      </c>
      <c r="U41" s="6">
        <v>24.151900000000001</v>
      </c>
      <c r="V41" s="6"/>
      <c r="W41" s="6">
        <v>35.989449999999998</v>
      </c>
      <c r="X41" s="6"/>
      <c r="Y41" s="6">
        <v>38.548520000000003</v>
      </c>
      <c r="Z41" s="6"/>
      <c r="AA41" s="6">
        <v>55.732559999999999</v>
      </c>
    </row>
    <row r="42" spans="20:27" x14ac:dyDescent="0.35">
      <c r="T42">
        <v>1993</v>
      </c>
      <c r="U42" s="6">
        <v>24.32911</v>
      </c>
      <c r="V42" s="6"/>
      <c r="W42" s="6">
        <v>36.130800000000001</v>
      </c>
      <c r="X42" s="6"/>
      <c r="Y42" s="6">
        <v>38.679319999999997</v>
      </c>
      <c r="Z42" s="6"/>
      <c r="AA42" s="6">
        <v>56.034680000000002</v>
      </c>
    </row>
    <row r="43" spans="20:27" x14ac:dyDescent="0.35">
      <c r="T43">
        <v>1994</v>
      </c>
      <c r="U43" s="6">
        <v>24.54852</v>
      </c>
      <c r="V43" s="6"/>
      <c r="W43" s="6">
        <v>36.278480000000002</v>
      </c>
      <c r="X43" s="6"/>
      <c r="Y43" s="6">
        <v>38.76793</v>
      </c>
      <c r="Z43" s="6"/>
      <c r="AA43" s="6">
        <v>56.097700000000003</v>
      </c>
    </row>
    <row r="44" spans="20:27" x14ac:dyDescent="0.35">
      <c r="T44">
        <v>1995</v>
      </c>
      <c r="U44" s="6">
        <v>24.738399999999999</v>
      </c>
      <c r="V44" s="6"/>
      <c r="W44" s="6">
        <v>36.462029999999999</v>
      </c>
      <c r="X44" s="6"/>
      <c r="Y44" s="6">
        <v>38.919829999999997</v>
      </c>
      <c r="Z44" s="6"/>
      <c r="AA44" s="6">
        <v>56.43103</v>
      </c>
    </row>
    <row r="45" spans="20:27" x14ac:dyDescent="0.35">
      <c r="T45">
        <v>1996</v>
      </c>
      <c r="U45" s="6">
        <v>24.962029999999999</v>
      </c>
      <c r="V45" s="6"/>
      <c r="W45" s="6">
        <v>36.645569999999999</v>
      </c>
      <c r="X45" s="6"/>
      <c r="Y45" s="6">
        <v>39.071730000000002</v>
      </c>
      <c r="Z45" s="6"/>
      <c r="AA45" s="6">
        <v>56.26437</v>
      </c>
    </row>
    <row r="46" spans="20:27" x14ac:dyDescent="0.35">
      <c r="T46">
        <v>1997</v>
      </c>
      <c r="U46" s="6">
        <v>25.160340000000001</v>
      </c>
      <c r="V46" s="6"/>
      <c r="W46" s="6">
        <v>36.797469999999997</v>
      </c>
      <c r="X46" s="6"/>
      <c r="Y46" s="6">
        <v>39.198309999999999</v>
      </c>
      <c r="Z46" s="6"/>
      <c r="AA46" s="6">
        <v>56.109830000000002</v>
      </c>
    </row>
    <row r="47" spans="20:27" x14ac:dyDescent="0.35">
      <c r="T47">
        <v>1998</v>
      </c>
      <c r="U47" s="6">
        <v>25.44304</v>
      </c>
      <c r="V47" s="6"/>
      <c r="W47" s="6">
        <v>36.978900000000003</v>
      </c>
      <c r="X47" s="6"/>
      <c r="Y47" s="6">
        <v>39.350209999999997</v>
      </c>
      <c r="Z47" s="6"/>
      <c r="AA47" s="6">
        <v>56.416179999999997</v>
      </c>
    </row>
    <row r="48" spans="20:27" x14ac:dyDescent="0.35">
      <c r="T48">
        <v>1999</v>
      </c>
      <c r="U48" s="6">
        <v>25.713080000000001</v>
      </c>
      <c r="V48" s="6"/>
      <c r="W48" s="6">
        <v>37.139240000000001</v>
      </c>
      <c r="X48" s="6"/>
      <c r="Y48" s="6">
        <v>39.531649999999999</v>
      </c>
      <c r="Z48" s="6"/>
      <c r="AA48" s="6">
        <v>55.774569999999997</v>
      </c>
    </row>
    <row r="49" spans="20:27" x14ac:dyDescent="0.35">
      <c r="T49">
        <v>2000</v>
      </c>
      <c r="U49" s="6">
        <v>25.949369999999998</v>
      </c>
      <c r="V49" s="6"/>
      <c r="W49" s="6">
        <v>37.257379999999998</v>
      </c>
      <c r="X49" s="6"/>
      <c r="Y49" s="6">
        <v>39.696199999999997</v>
      </c>
      <c r="Z49" s="6"/>
      <c r="AA49" s="6">
        <v>57.028739999999999</v>
      </c>
    </row>
    <row r="50" spans="20:27" x14ac:dyDescent="0.35">
      <c r="T50">
        <v>2001</v>
      </c>
      <c r="U50" s="6">
        <v>26.21941</v>
      </c>
      <c r="V50" s="6"/>
      <c r="W50" s="6">
        <v>37.426160000000003</v>
      </c>
      <c r="X50" s="6"/>
      <c r="Y50" s="6">
        <v>39.864980000000003</v>
      </c>
      <c r="Z50" s="6"/>
      <c r="AA50" s="6">
        <v>57.379309999999997</v>
      </c>
    </row>
    <row r="51" spans="20:27" x14ac:dyDescent="0.35">
      <c r="T51">
        <v>2002</v>
      </c>
      <c r="U51" s="6">
        <v>26.449369999999998</v>
      </c>
      <c r="V51" s="6"/>
      <c r="W51" s="6">
        <v>37.624470000000002</v>
      </c>
      <c r="X51" s="6"/>
      <c r="Y51" s="6">
        <v>39.98312</v>
      </c>
      <c r="Z51" s="6"/>
      <c r="AA51" s="6">
        <v>58.283239999999999</v>
      </c>
    </row>
    <row r="52" spans="20:27" x14ac:dyDescent="0.35">
      <c r="T52">
        <v>2003</v>
      </c>
      <c r="U52" s="6">
        <v>26.729959999999998</v>
      </c>
      <c r="V52" s="6"/>
      <c r="W52" s="6">
        <v>37.742620000000002</v>
      </c>
      <c r="X52" s="6"/>
      <c r="Y52" s="6">
        <v>40.151899999999998</v>
      </c>
      <c r="Z52" s="6"/>
      <c r="AA52" s="6">
        <v>57.563220000000001</v>
      </c>
    </row>
    <row r="53" spans="20:27" x14ac:dyDescent="0.35">
      <c r="T53">
        <v>2004</v>
      </c>
      <c r="U53" s="6">
        <v>27.01688</v>
      </c>
      <c r="V53" s="6"/>
      <c r="W53" s="6">
        <v>37.936709999999998</v>
      </c>
      <c r="X53" s="6"/>
      <c r="Y53" s="6">
        <v>40.299579999999999</v>
      </c>
      <c r="Z53" s="6"/>
      <c r="AA53" s="6">
        <v>57.626440000000002</v>
      </c>
    </row>
    <row r="54" spans="20:27" x14ac:dyDescent="0.35">
      <c r="T54">
        <v>2005</v>
      </c>
      <c r="U54" s="6">
        <v>27.248950000000001</v>
      </c>
      <c r="V54" s="6"/>
      <c r="W54" s="6">
        <v>38.073839999999997</v>
      </c>
      <c r="X54" s="6"/>
      <c r="Y54" s="6">
        <v>40.476790000000001</v>
      </c>
      <c r="Z54" s="6"/>
      <c r="AA54" s="6">
        <v>57.557470000000002</v>
      </c>
    </row>
    <row r="55" spans="20:27" x14ac:dyDescent="0.35">
      <c r="T55">
        <v>2006</v>
      </c>
      <c r="U55" s="6">
        <v>27.537970000000001</v>
      </c>
      <c r="V55" s="6"/>
      <c r="W55" s="6">
        <v>38.21519</v>
      </c>
      <c r="X55" s="6"/>
      <c r="Y55" s="6">
        <v>40.637129999999999</v>
      </c>
      <c r="Z55" s="6"/>
      <c r="AA55" s="6">
        <v>57.189660000000003</v>
      </c>
    </row>
    <row r="56" spans="20:27" x14ac:dyDescent="0.35">
      <c r="T56">
        <v>2007</v>
      </c>
      <c r="U56" s="6">
        <v>27.797470000000001</v>
      </c>
      <c r="V56" s="6"/>
      <c r="W56" s="6">
        <v>38.405059999999999</v>
      </c>
      <c r="X56" s="6"/>
      <c r="Y56" s="6">
        <v>40.713079999999998</v>
      </c>
      <c r="Z56" s="6"/>
      <c r="AA56" s="6">
        <v>58.034480000000002</v>
      </c>
    </row>
    <row r="57" spans="20:27" x14ac:dyDescent="0.35">
      <c r="T57">
        <v>2008</v>
      </c>
      <c r="U57" s="6">
        <v>28.067509999999999</v>
      </c>
      <c r="V57" s="6"/>
      <c r="W57" s="6">
        <v>38.56118</v>
      </c>
      <c r="X57" s="6"/>
      <c r="Y57" s="6">
        <v>40.801690000000001</v>
      </c>
      <c r="Z57" s="6"/>
      <c r="AA57" s="6">
        <v>57.614939999999997</v>
      </c>
    </row>
    <row r="58" spans="20:27" x14ac:dyDescent="0.35">
      <c r="T58">
        <v>2009</v>
      </c>
      <c r="U58" s="6">
        <v>28.320679999999999</v>
      </c>
      <c r="V58" s="6"/>
      <c r="W58" s="6">
        <v>38.694090000000003</v>
      </c>
      <c r="X58" s="6"/>
      <c r="Y58" s="6">
        <v>41.067509999999999</v>
      </c>
      <c r="Z58" s="6"/>
      <c r="AA58" s="6">
        <v>57.534480000000002</v>
      </c>
    </row>
    <row r="59" spans="20:27" x14ac:dyDescent="0.35">
      <c r="T59">
        <v>2010</v>
      </c>
      <c r="U59" s="6">
        <v>28.603380000000001</v>
      </c>
      <c r="V59" s="6"/>
      <c r="W59" s="6">
        <v>38.911389999999997</v>
      </c>
      <c r="X59" s="6"/>
      <c r="Y59" s="6">
        <v>41.358649999999997</v>
      </c>
      <c r="Z59" s="6"/>
      <c r="AA59" s="6">
        <v>58.051720000000003</v>
      </c>
    </row>
    <row r="60" spans="20:27" x14ac:dyDescent="0.35">
      <c r="T60">
        <v>2011</v>
      </c>
      <c r="U60" s="6">
        <v>28.88186</v>
      </c>
      <c r="V60" s="6"/>
      <c r="W60" s="6">
        <v>39.054850000000002</v>
      </c>
      <c r="X60" s="6"/>
      <c r="Y60" s="6">
        <v>41.527430000000003</v>
      </c>
      <c r="Z60" s="6"/>
      <c r="AA60" s="6">
        <v>58.245710000000003</v>
      </c>
    </row>
    <row r="61" spans="20:27" x14ac:dyDescent="0.35">
      <c r="T61">
        <v>2012</v>
      </c>
      <c r="U61" s="6">
        <v>29.147680000000001</v>
      </c>
      <c r="V61" s="6"/>
      <c r="W61" s="6">
        <v>39.303800000000003</v>
      </c>
      <c r="X61" s="6"/>
      <c r="Y61" s="6">
        <v>41.691980000000001</v>
      </c>
      <c r="Z61" s="6"/>
      <c r="AA61" s="6">
        <v>58.92</v>
      </c>
    </row>
    <row r="62" spans="20:27" x14ac:dyDescent="0.35">
      <c r="T62">
        <v>2013</v>
      </c>
      <c r="U62" s="6">
        <v>29.38186</v>
      </c>
      <c r="V62" s="6"/>
      <c r="W62" s="6">
        <v>39.518990000000002</v>
      </c>
      <c r="X62" s="6"/>
      <c r="Y62" s="6">
        <v>41.869199999999999</v>
      </c>
      <c r="Z62" s="6"/>
      <c r="AA62" s="6">
        <v>58.542859999999997</v>
      </c>
    </row>
    <row r="63" spans="20:27" x14ac:dyDescent="0.35">
      <c r="T63">
        <v>2014</v>
      </c>
      <c r="U63" s="6">
        <v>29.649789999999999</v>
      </c>
      <c r="V63" s="6"/>
      <c r="W63" s="6">
        <v>39.725740000000002</v>
      </c>
      <c r="X63" s="6"/>
      <c r="Y63" s="6">
        <v>42.12236</v>
      </c>
      <c r="Z63" s="6"/>
      <c r="AA63" s="6">
        <v>59.325710000000001</v>
      </c>
    </row>
    <row r="64" spans="20:27" x14ac:dyDescent="0.35">
      <c r="T64">
        <v>2015</v>
      </c>
      <c r="U64" s="6">
        <v>29.869199999999999</v>
      </c>
      <c r="V64" s="6"/>
      <c r="W64" s="6">
        <v>39.902949999999997</v>
      </c>
      <c r="X64" s="6"/>
      <c r="Y64" s="6">
        <v>42.295360000000002</v>
      </c>
      <c r="Z64" s="6"/>
      <c r="AA64" s="6">
        <v>59.925710000000002</v>
      </c>
    </row>
    <row r="65" spans="20:27" x14ac:dyDescent="0.35">
      <c r="T65">
        <v>2016</v>
      </c>
      <c r="U65" s="6">
        <v>30.139240000000001</v>
      </c>
      <c r="V65" s="6"/>
      <c r="W65" s="6">
        <v>40.181429999999999</v>
      </c>
      <c r="X65" s="6"/>
      <c r="Y65" s="6">
        <v>42.493670000000002</v>
      </c>
      <c r="Z65" s="6"/>
      <c r="AA65" s="6">
        <v>60.005710000000001</v>
      </c>
    </row>
    <row r="66" spans="20:27" x14ac:dyDescent="0.35">
      <c r="T66">
        <v>2017</v>
      </c>
      <c r="U66" s="6">
        <v>30.421939999999999</v>
      </c>
      <c r="V66" s="6"/>
      <c r="W66" s="6">
        <v>40.375529999999998</v>
      </c>
      <c r="X66" s="6"/>
      <c r="Y66" s="6">
        <v>42.742620000000002</v>
      </c>
      <c r="Z66" s="6"/>
      <c r="AA66" s="6">
        <v>60.205710000000003</v>
      </c>
    </row>
    <row r="67" spans="20:27" x14ac:dyDescent="0.35">
      <c r="T67">
        <v>2018</v>
      </c>
      <c r="U67" s="6">
        <v>30.691980000000001</v>
      </c>
      <c r="V67" s="6"/>
      <c r="W67" s="6">
        <v>40.609699999999997</v>
      </c>
      <c r="X67" s="6"/>
      <c r="Y67" s="6">
        <v>42.98312</v>
      </c>
      <c r="Z67" s="6"/>
      <c r="AA67" s="6">
        <v>59.805709999999998</v>
      </c>
    </row>
    <row r="68" spans="20:27" x14ac:dyDescent="0.35">
      <c r="T68">
        <v>2019</v>
      </c>
      <c r="U68" s="6">
        <v>30.9557</v>
      </c>
      <c r="V68" s="6"/>
      <c r="W68" s="6">
        <v>40.82911</v>
      </c>
      <c r="X68" s="6"/>
      <c r="Y68" s="6">
        <v>42.995780000000003</v>
      </c>
      <c r="Z68" s="6"/>
      <c r="AA68" s="6">
        <v>60.371429999999997</v>
      </c>
    </row>
    <row r="69" spans="20:27" x14ac:dyDescent="0.35">
      <c r="T69">
        <v>2020</v>
      </c>
      <c r="U69" s="6">
        <v>31.248950000000001</v>
      </c>
      <c r="V69" s="6"/>
      <c r="W69" s="6">
        <v>41.05274</v>
      </c>
      <c r="X69" s="6"/>
      <c r="Y69" s="6">
        <v>43.063290000000002</v>
      </c>
      <c r="Z69" s="6"/>
      <c r="AA69" s="6">
        <v>59.942860000000003</v>
      </c>
    </row>
    <row r="70" spans="20:27" x14ac:dyDescent="0.35">
      <c r="T70">
        <v>2021</v>
      </c>
      <c r="U70" s="6">
        <v>31.45148</v>
      </c>
      <c r="V70" s="6"/>
      <c r="W70" s="6">
        <v>41.24051</v>
      </c>
      <c r="X70" s="6"/>
      <c r="Y70" s="6">
        <v>43.282699999999998</v>
      </c>
      <c r="Z70" s="6"/>
      <c r="AA70" s="6">
        <v>60.005710000000001</v>
      </c>
    </row>
    <row r="71" spans="20:27" x14ac:dyDescent="0.35">
      <c r="T71">
        <v>2022</v>
      </c>
      <c r="U71" s="6">
        <v>31.677219999999998</v>
      </c>
      <c r="V71" s="6"/>
      <c r="W71" s="6">
        <v>41.451479999999997</v>
      </c>
      <c r="X71" s="6"/>
      <c r="Y71" s="6">
        <v>43.497889999999998</v>
      </c>
      <c r="Z71" s="6"/>
      <c r="AA71" s="6">
        <v>59.982759999999999</v>
      </c>
    </row>
    <row r="72" spans="20:27" x14ac:dyDescent="0.35">
      <c r="T72">
        <v>2023</v>
      </c>
      <c r="U72" s="6">
        <v>31.98312</v>
      </c>
      <c r="V72" s="6"/>
      <c r="W72" s="6">
        <v>41.658230000000003</v>
      </c>
      <c r="X72" s="6"/>
      <c r="Y72" s="6">
        <v>43.721519999999998</v>
      </c>
      <c r="Z72" s="6"/>
      <c r="AA72" s="6">
        <v>60.260120000000001</v>
      </c>
    </row>
    <row r="73" spans="20:27" x14ac:dyDescent="0.35">
      <c r="T73">
        <v>2024</v>
      </c>
      <c r="U73" s="6"/>
      <c r="V73" s="6">
        <v>32.139240000000001</v>
      </c>
      <c r="W73" s="6"/>
      <c r="X73" s="6">
        <v>41.78481</v>
      </c>
      <c r="Y73" s="6"/>
      <c r="Z73" s="6">
        <v>43.860759999999999</v>
      </c>
      <c r="AA73" s="6"/>
    </row>
    <row r="74" spans="20:27" x14ac:dyDescent="0.35">
      <c r="T74">
        <v>2025</v>
      </c>
      <c r="U74" s="6"/>
      <c r="V74" s="6">
        <v>32.426160000000003</v>
      </c>
      <c r="W74" s="6"/>
      <c r="X74" s="6">
        <v>42.004219999999997</v>
      </c>
      <c r="Y74" s="6"/>
      <c r="Z74" s="6">
        <v>44.067509999999999</v>
      </c>
      <c r="AA74" s="6"/>
    </row>
    <row r="75" spans="20:27" x14ac:dyDescent="0.35">
      <c r="T75">
        <v>2026</v>
      </c>
      <c r="U75" s="6"/>
      <c r="V75" s="6">
        <v>32.687759999999997</v>
      </c>
      <c r="W75" s="6"/>
      <c r="X75" s="6">
        <v>42.175109999999997</v>
      </c>
      <c r="Y75" s="6"/>
      <c r="Z75" s="6">
        <v>44.299579999999999</v>
      </c>
      <c r="AA75" s="6"/>
    </row>
    <row r="76" spans="20:27" x14ac:dyDescent="0.35">
      <c r="T76">
        <v>2027</v>
      </c>
      <c r="U76" s="6"/>
      <c r="V76" s="6">
        <v>32.93882</v>
      </c>
      <c r="W76" s="6"/>
      <c r="X76" s="6">
        <v>42.371310000000001</v>
      </c>
      <c r="Y76" s="6"/>
      <c r="Z76" s="6">
        <v>44.489449999999998</v>
      </c>
      <c r="AA76" s="6"/>
    </row>
    <row r="77" spans="20:27" x14ac:dyDescent="0.35">
      <c r="T77">
        <v>2028</v>
      </c>
      <c r="U77" s="6"/>
      <c r="V77" s="6">
        <v>33.204639999999998</v>
      </c>
      <c r="W77" s="6"/>
      <c r="X77" s="6">
        <v>42.556959999999997</v>
      </c>
      <c r="Y77" s="6"/>
      <c r="Z77" s="6">
        <v>44.696199999999997</v>
      </c>
      <c r="AA77" s="6"/>
    </row>
    <row r="78" spans="20:27" x14ac:dyDescent="0.35">
      <c r="T78">
        <v>2029</v>
      </c>
      <c r="U78" s="6"/>
      <c r="V78" s="6">
        <v>33.514769999999999</v>
      </c>
      <c r="W78" s="6"/>
      <c r="X78" s="6">
        <v>42.738399999999999</v>
      </c>
      <c r="Y78" s="6"/>
      <c r="Z78" s="6">
        <v>44.87764</v>
      </c>
      <c r="AA78" s="6"/>
    </row>
    <row r="79" spans="20:27" x14ac:dyDescent="0.35">
      <c r="T79">
        <v>2030</v>
      </c>
      <c r="U79" s="6"/>
      <c r="V79" s="6">
        <v>33.772150000000003</v>
      </c>
      <c r="W79" s="6"/>
      <c r="X79" s="6">
        <v>42.94726</v>
      </c>
      <c r="Y79" s="6"/>
      <c r="Z79" s="6">
        <v>45.075949999999999</v>
      </c>
      <c r="AA79" s="6"/>
    </row>
    <row r="80" spans="20:27" x14ac:dyDescent="0.35">
      <c r="T80">
        <v>2031</v>
      </c>
      <c r="U80" s="6"/>
      <c r="V80" s="6">
        <v>34.105490000000003</v>
      </c>
      <c r="W80" s="6"/>
      <c r="X80" s="6">
        <v>43.12236</v>
      </c>
      <c r="Y80" s="6"/>
      <c r="Z80" s="6">
        <v>45.286920000000002</v>
      </c>
      <c r="AA80" s="6"/>
    </row>
    <row r="81" spans="20:27" x14ac:dyDescent="0.35">
      <c r="T81">
        <v>2032</v>
      </c>
      <c r="U81" s="6"/>
      <c r="V81" s="6">
        <v>34.310130000000001</v>
      </c>
      <c r="W81" s="6"/>
      <c r="X81" s="6">
        <v>43.310130000000001</v>
      </c>
      <c r="Y81" s="6"/>
      <c r="Z81" s="6">
        <v>45.43882</v>
      </c>
      <c r="AA81" s="6"/>
    </row>
    <row r="82" spans="20:27" x14ac:dyDescent="0.35">
      <c r="T82">
        <v>2033</v>
      </c>
      <c r="U82" s="6"/>
      <c r="V82" s="6">
        <v>34.616030000000002</v>
      </c>
      <c r="W82" s="6"/>
      <c r="X82" s="6">
        <v>43.485230000000001</v>
      </c>
      <c r="Y82" s="6"/>
      <c r="Z82" s="6">
        <v>45.599159999999998</v>
      </c>
      <c r="AA82" s="6"/>
    </row>
    <row r="83" spans="20:27" x14ac:dyDescent="0.35">
      <c r="T83">
        <v>2034</v>
      </c>
      <c r="U83" s="6"/>
      <c r="V83" s="6">
        <v>34.88608</v>
      </c>
      <c r="W83" s="6"/>
      <c r="X83" s="6">
        <v>43.637129999999999</v>
      </c>
      <c r="Y83" s="6"/>
      <c r="Z83" s="6">
        <v>45.826999999999998</v>
      </c>
      <c r="AA83" s="6"/>
    </row>
    <row r="84" spans="20:27" x14ac:dyDescent="0.35">
      <c r="T84">
        <v>2035</v>
      </c>
      <c r="U84" s="6"/>
      <c r="V84" s="6">
        <v>35.177219999999998</v>
      </c>
      <c r="W84" s="6"/>
      <c r="X84" s="6">
        <v>43.856540000000003</v>
      </c>
      <c r="Y84" s="6"/>
      <c r="Z84" s="6">
        <v>46.046410000000002</v>
      </c>
      <c r="AA84" s="6"/>
    </row>
    <row r="85" spans="20:27" x14ac:dyDescent="0.35">
      <c r="T85">
        <v>2036</v>
      </c>
      <c r="U85" s="6"/>
      <c r="V85" s="6">
        <v>35.388190000000002</v>
      </c>
      <c r="W85" s="6"/>
      <c r="X85" s="6">
        <v>44.059069999999998</v>
      </c>
      <c r="Y85" s="6"/>
      <c r="Z85" s="6">
        <v>46.20675</v>
      </c>
      <c r="AA85" s="6"/>
    </row>
    <row r="86" spans="20:27" x14ac:dyDescent="0.35">
      <c r="T86">
        <v>2037</v>
      </c>
      <c r="U86" s="6"/>
      <c r="V86" s="6">
        <v>35.683540000000001</v>
      </c>
      <c r="W86" s="6"/>
      <c r="X86" s="6">
        <v>44.194090000000003</v>
      </c>
      <c r="Y86" s="6"/>
      <c r="Z86" s="6">
        <v>46.383969999999998</v>
      </c>
      <c r="AA86" s="6"/>
    </row>
    <row r="87" spans="20:27" x14ac:dyDescent="0.35">
      <c r="T87">
        <v>2038</v>
      </c>
      <c r="U87" s="6"/>
      <c r="V87" s="6">
        <v>35.911389999999997</v>
      </c>
      <c r="W87" s="6"/>
      <c r="X87" s="6">
        <v>44.34599</v>
      </c>
      <c r="Y87" s="6"/>
      <c r="Z87" s="6">
        <v>46.523209999999999</v>
      </c>
      <c r="AA87" s="6"/>
    </row>
    <row r="88" spans="20:27" x14ac:dyDescent="0.35">
      <c r="T88">
        <v>2039</v>
      </c>
      <c r="U88" s="6"/>
      <c r="V88" s="6">
        <v>36.147680000000001</v>
      </c>
      <c r="W88" s="6"/>
      <c r="X88" s="6">
        <v>44.55274</v>
      </c>
      <c r="Y88" s="6"/>
      <c r="Z88" s="6">
        <v>46.708860000000001</v>
      </c>
      <c r="AA88" s="6"/>
    </row>
    <row r="89" spans="20:27" x14ac:dyDescent="0.35">
      <c r="T89">
        <v>2040</v>
      </c>
      <c r="U89" s="6"/>
      <c r="V89" s="6">
        <v>36.383969999999998</v>
      </c>
      <c r="W89" s="6"/>
      <c r="X89" s="6">
        <v>44.763710000000003</v>
      </c>
      <c r="Y89" s="6"/>
      <c r="Z89" s="6">
        <v>46.89873</v>
      </c>
      <c r="AA89" s="6"/>
    </row>
    <row r="90" spans="20:27" x14ac:dyDescent="0.35">
      <c r="T90">
        <v>2041</v>
      </c>
      <c r="U90" s="6"/>
      <c r="V90" s="6">
        <v>36.603380000000001</v>
      </c>
      <c r="W90" s="6"/>
      <c r="X90" s="6">
        <v>44.987340000000003</v>
      </c>
      <c r="Y90" s="6"/>
      <c r="Z90" s="6">
        <v>47.105490000000003</v>
      </c>
      <c r="AA90" s="6"/>
    </row>
    <row r="91" spans="20:27" x14ac:dyDescent="0.35">
      <c r="T91">
        <v>2042</v>
      </c>
      <c r="U91" s="6"/>
      <c r="V91" s="6">
        <v>36.79325</v>
      </c>
      <c r="W91" s="6"/>
      <c r="X91" s="6">
        <v>45.21519</v>
      </c>
      <c r="Y91" s="6"/>
      <c r="Z91" s="6">
        <v>47.299579999999999</v>
      </c>
      <c r="AA91" s="6"/>
    </row>
    <row r="92" spans="20:27" x14ac:dyDescent="0.35">
      <c r="T92">
        <v>2043</v>
      </c>
      <c r="U92" s="6"/>
      <c r="V92" s="6">
        <v>37.00844</v>
      </c>
      <c r="W92" s="6"/>
      <c r="X92" s="6">
        <v>45.436709999999998</v>
      </c>
      <c r="Y92" s="6"/>
      <c r="Z92" s="6">
        <v>47.510550000000002</v>
      </c>
      <c r="AA92" s="6"/>
    </row>
    <row r="93" spans="20:27" x14ac:dyDescent="0.35">
      <c r="T93">
        <v>2044</v>
      </c>
      <c r="U93" s="6"/>
      <c r="V93" s="6">
        <v>37.261600000000001</v>
      </c>
      <c r="W93" s="6"/>
      <c r="X93" s="6">
        <v>45.590719999999997</v>
      </c>
      <c r="Y93" s="6"/>
      <c r="Z93" s="6">
        <v>47.687759999999997</v>
      </c>
      <c r="AA93" s="6"/>
    </row>
    <row r="94" spans="20:27" x14ac:dyDescent="0.35">
      <c r="T94">
        <v>2045</v>
      </c>
      <c r="U94" s="6"/>
      <c r="V94" s="6">
        <v>37.392409999999998</v>
      </c>
      <c r="W94" s="6"/>
      <c r="X94" s="6">
        <v>45.797469999999997</v>
      </c>
      <c r="Y94" s="6"/>
      <c r="Z94" s="6">
        <v>47.864980000000003</v>
      </c>
      <c r="AA94" s="6"/>
    </row>
    <row r="95" spans="20:27" x14ac:dyDescent="0.35">
      <c r="T95">
        <v>2046</v>
      </c>
      <c r="U95" s="6"/>
      <c r="V95" s="6">
        <v>37.556959999999997</v>
      </c>
      <c r="W95" s="6"/>
      <c r="X95" s="6">
        <v>46.042189999999998</v>
      </c>
      <c r="Y95" s="6"/>
      <c r="Z95" s="6">
        <v>48.11392</v>
      </c>
      <c r="AA95" s="6"/>
    </row>
    <row r="96" spans="20:27" x14ac:dyDescent="0.35">
      <c r="T96">
        <v>2047</v>
      </c>
      <c r="U96" s="6"/>
      <c r="V96" s="6">
        <v>37.797469999999997</v>
      </c>
      <c r="W96" s="6"/>
      <c r="X96" s="6">
        <v>46.22363</v>
      </c>
      <c r="Y96" s="6"/>
      <c r="Z96" s="6">
        <v>48.299579999999999</v>
      </c>
      <c r="AA96" s="6"/>
    </row>
    <row r="97" spans="20:27" x14ac:dyDescent="0.35">
      <c r="T97">
        <v>2048</v>
      </c>
      <c r="U97" s="6"/>
      <c r="V97" s="6">
        <v>37.974679999999999</v>
      </c>
      <c r="W97" s="6"/>
      <c r="X97" s="6">
        <v>46.367089999999997</v>
      </c>
      <c r="Y97" s="6"/>
      <c r="Z97" s="6">
        <v>48.459919999999997</v>
      </c>
      <c r="AA97" s="6"/>
    </row>
    <row r="98" spans="20:27" x14ac:dyDescent="0.35">
      <c r="T98">
        <v>2049</v>
      </c>
      <c r="U98" s="6"/>
      <c r="V98" s="6">
        <v>38.151899999999998</v>
      </c>
      <c r="W98" s="6"/>
      <c r="X98" s="6">
        <v>46.563290000000002</v>
      </c>
      <c r="Y98" s="6"/>
      <c r="Z98" s="6">
        <v>48.603380000000001</v>
      </c>
      <c r="AA98" s="6"/>
    </row>
    <row r="99" spans="20:27" x14ac:dyDescent="0.35">
      <c r="T99">
        <v>2050</v>
      </c>
      <c r="U99" s="6"/>
      <c r="V99" s="6">
        <v>38.362870000000001</v>
      </c>
      <c r="W99" s="6"/>
      <c r="X99" s="6">
        <v>46.66245</v>
      </c>
      <c r="Y99" s="6"/>
      <c r="Z99" s="6">
        <v>48.772150000000003</v>
      </c>
      <c r="AA99" s="6"/>
    </row>
  </sheetData>
  <mergeCells count="3">
    <mergeCell ref="U7:V7"/>
    <mergeCell ref="W7:X7"/>
    <mergeCell ref="Y7:Z7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309783-5DB5-421C-8A52-1523A2842D0C}">
  <dimension ref="K2:R11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9"/>
    <col min="13" max="13" width="29.6328125" customWidth="1"/>
  </cols>
  <sheetData>
    <row r="2" spans="13:18" x14ac:dyDescent="0.35">
      <c r="M2" s="10" t="s">
        <v>12</v>
      </c>
    </row>
    <row r="7" spans="13:18" x14ac:dyDescent="0.35">
      <c r="N7" s="3" t="s">
        <v>100</v>
      </c>
      <c r="O7" s="3" t="s">
        <v>101</v>
      </c>
      <c r="P7" s="3" t="s">
        <v>102</v>
      </c>
      <c r="Q7" s="3" t="s">
        <v>103</v>
      </c>
      <c r="R7" s="3" t="s">
        <v>104</v>
      </c>
    </row>
    <row r="8" spans="13:18" x14ac:dyDescent="0.35">
      <c r="M8" s="3" t="s">
        <v>96</v>
      </c>
      <c r="N8" s="6">
        <v>100</v>
      </c>
      <c r="O8" s="6">
        <v>132.13</v>
      </c>
      <c r="P8" s="6">
        <v>103.51</v>
      </c>
      <c r="Q8" s="6">
        <v>151.94999999999999</v>
      </c>
      <c r="R8" s="6">
        <v>156.28</v>
      </c>
    </row>
    <row r="9" spans="13:18" x14ac:dyDescent="0.35">
      <c r="M9" s="3" t="s">
        <v>97</v>
      </c>
      <c r="N9" s="6">
        <v>100</v>
      </c>
      <c r="O9" s="6">
        <v>104.62</v>
      </c>
      <c r="P9" s="6">
        <v>146.46</v>
      </c>
      <c r="Q9" s="6">
        <v>140.19999999999999</v>
      </c>
      <c r="R9" s="6">
        <v>117.52</v>
      </c>
    </row>
    <row r="10" spans="13:18" x14ac:dyDescent="0.35">
      <c r="M10" s="3" t="s">
        <v>98</v>
      </c>
      <c r="N10" s="6">
        <v>100</v>
      </c>
      <c r="O10" s="6">
        <v>80.400000000000006</v>
      </c>
      <c r="P10" s="6">
        <v>107.35</v>
      </c>
      <c r="Q10" s="6">
        <v>113.25</v>
      </c>
      <c r="R10" s="6">
        <v>115.53</v>
      </c>
    </row>
    <row r="11" spans="13:18" x14ac:dyDescent="0.35">
      <c r="M11" s="3" t="s">
        <v>99</v>
      </c>
      <c r="N11" s="6">
        <v>100</v>
      </c>
      <c r="O11" s="6">
        <v>96.49</v>
      </c>
      <c r="P11" s="6">
        <v>87.86</v>
      </c>
      <c r="Q11" s="6">
        <v>108.03</v>
      </c>
      <c r="R11" s="6">
        <v>111.38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16A9F95-6C31-49AF-92C5-E430E3649998}">
  <dimension ref="R2:Z15"/>
  <sheetViews>
    <sheetView showGridLines="0" zoomScale="80" zoomScaleNormal="80" workbookViewId="0">
      <selection activeCell="T1" sqref="T1"/>
    </sheetView>
  </sheetViews>
  <sheetFormatPr defaultRowHeight="14.5" x14ac:dyDescent="0.35"/>
  <cols>
    <col min="18" max="18" width="8.7265625" style="9"/>
    <col min="20" max="20" width="63" customWidth="1"/>
    <col min="21" max="21" width="13.453125" customWidth="1"/>
    <col min="22" max="22" width="16.90625" customWidth="1"/>
    <col min="23" max="23" width="15.81640625" customWidth="1"/>
    <col min="24" max="24" width="15" customWidth="1"/>
    <col min="25" max="25" width="12.08984375" customWidth="1"/>
    <col min="26" max="26" width="14.90625" customWidth="1"/>
  </cols>
  <sheetData>
    <row r="2" spans="20:26" x14ac:dyDescent="0.35">
      <c r="T2" s="10" t="s">
        <v>13</v>
      </c>
    </row>
    <row r="7" spans="20:26" ht="29.5" customHeight="1" x14ac:dyDescent="0.35">
      <c r="U7" s="5" t="s">
        <v>99</v>
      </c>
      <c r="V7" s="5" t="s">
        <v>105</v>
      </c>
      <c r="W7" s="5" t="s">
        <v>106</v>
      </c>
      <c r="X7" s="5" t="s">
        <v>107</v>
      </c>
      <c r="Y7" s="5" t="s">
        <v>108</v>
      </c>
      <c r="Z7" s="5" t="s">
        <v>109</v>
      </c>
    </row>
    <row r="8" spans="20:26" x14ac:dyDescent="0.35">
      <c r="T8" s="3"/>
    </row>
    <row r="9" spans="20:26" x14ac:dyDescent="0.35">
      <c r="T9" s="3" t="s">
        <v>110</v>
      </c>
      <c r="U9" s="6">
        <v>0.20641000000000001</v>
      </c>
      <c r="V9" s="6">
        <v>0.12178</v>
      </c>
      <c r="W9" s="6">
        <v>0.19788</v>
      </c>
      <c r="X9" s="6">
        <v>0.19040000000000001</v>
      </c>
      <c r="Y9" s="6">
        <v>0.21833</v>
      </c>
      <c r="Z9" s="6">
        <v>0.15673000000000001</v>
      </c>
    </row>
    <row r="10" spans="20:26" x14ac:dyDescent="0.35">
      <c r="T10" s="3" t="s">
        <v>111</v>
      </c>
      <c r="U10" s="6">
        <v>0.12249</v>
      </c>
      <c r="V10" s="6">
        <v>6.8040000000000003E-2</v>
      </c>
      <c r="W10" s="6">
        <v>0.11649</v>
      </c>
      <c r="X10" s="6">
        <v>0.11015</v>
      </c>
      <c r="Y10" s="6">
        <v>0.14995</v>
      </c>
      <c r="Z10" s="6">
        <v>8.3019999999999997E-2</v>
      </c>
    </row>
    <row r="11" spans="20:26" x14ac:dyDescent="0.35">
      <c r="T11" s="3" t="s">
        <v>112</v>
      </c>
      <c r="U11" s="6">
        <v>3.857E-2</v>
      </c>
      <c r="V11" s="6">
        <v>1.4290000000000001E-2</v>
      </c>
      <c r="W11" s="6">
        <v>3.5110000000000002E-2</v>
      </c>
      <c r="X11" s="6">
        <v>2.989E-2</v>
      </c>
      <c r="Y11" s="6">
        <v>8.1559999999999994E-2</v>
      </c>
      <c r="Z11" s="6">
        <v>9.2999999999999992E-3</v>
      </c>
    </row>
    <row r="12" spans="20:26" x14ac:dyDescent="0.35">
      <c r="T12" s="3"/>
      <c r="U12" s="6"/>
      <c r="V12" s="6"/>
      <c r="W12" s="6"/>
      <c r="X12" s="6"/>
      <c r="Y12" s="6"/>
      <c r="Z12" s="6"/>
    </row>
    <row r="13" spans="20:26" x14ac:dyDescent="0.35">
      <c r="T13" s="3" t="s">
        <v>113</v>
      </c>
      <c r="U13" s="6">
        <v>-1.281E-2</v>
      </c>
      <c r="V13" s="6">
        <v>0.17960000000000001</v>
      </c>
      <c r="W13" s="6">
        <v>-5.425E-2</v>
      </c>
      <c r="X13" s="6">
        <v>-8.5739999999999997E-2</v>
      </c>
      <c r="Y13" s="6">
        <v>-1.5820000000000001E-2</v>
      </c>
      <c r="Z13" s="6">
        <v>-9.1840000000000005E-2</v>
      </c>
    </row>
    <row r="14" spans="20:26" x14ac:dyDescent="0.35">
      <c r="T14" s="3" t="s">
        <v>114</v>
      </c>
      <c r="U14" s="6">
        <v>-0.10462</v>
      </c>
      <c r="V14" s="6">
        <v>5.876E-2</v>
      </c>
      <c r="W14" s="6">
        <v>-0.12977</v>
      </c>
      <c r="X14" s="6">
        <v>-0.16452</v>
      </c>
      <c r="Y14" s="6">
        <v>-0.10528</v>
      </c>
      <c r="Z14" s="6">
        <v>-0.16039999999999999</v>
      </c>
    </row>
    <row r="15" spans="20:26" x14ac:dyDescent="0.35">
      <c r="T15" s="3" t="s">
        <v>115</v>
      </c>
      <c r="U15" s="6">
        <v>-0.19644</v>
      </c>
      <c r="V15" s="6">
        <v>-6.2080000000000003E-2</v>
      </c>
      <c r="W15" s="6">
        <v>-0.20527999999999999</v>
      </c>
      <c r="X15" s="6">
        <v>-0.24329999999999999</v>
      </c>
      <c r="Y15" s="6">
        <v>-0.19472999999999999</v>
      </c>
      <c r="Z15" s="6">
        <v>-0.22896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F826CB-6A0E-40FC-90D2-1B1FC2802B6C}">
  <dimension ref="K2:V180"/>
  <sheetViews>
    <sheetView showGridLines="0" zoomScaleNormal="100" workbookViewId="0">
      <selection activeCell="Q7" sqref="Q7"/>
    </sheetView>
  </sheetViews>
  <sheetFormatPr defaultRowHeight="14.5" x14ac:dyDescent="0.35"/>
  <cols>
    <col min="11" max="11" width="8.7265625" style="9"/>
    <col min="13" max="13" width="15.54296875" customWidth="1"/>
    <col min="14" max="14" width="11.6328125" customWidth="1"/>
    <col min="15" max="15" width="15.90625" customWidth="1"/>
    <col min="16" max="16" width="22.36328125" customWidth="1"/>
    <col min="17" max="17" width="30" customWidth="1"/>
    <col min="20" max="20" width="31.36328125" customWidth="1"/>
    <col min="21" max="21" width="10" customWidth="1"/>
    <col min="22" max="22" width="20.7265625" customWidth="1"/>
    <col min="23" max="23" width="19.453125" customWidth="1"/>
  </cols>
  <sheetData>
    <row r="2" spans="13:22" x14ac:dyDescent="0.35">
      <c r="M2" s="10" t="s">
        <v>14</v>
      </c>
    </row>
    <row r="7" spans="13:22" ht="29" customHeight="1" x14ac:dyDescent="0.35">
      <c r="N7" t="s">
        <v>291</v>
      </c>
      <c r="O7" s="5" t="s">
        <v>316</v>
      </c>
      <c r="P7" s="5" t="s">
        <v>292</v>
      </c>
      <c r="Q7" s="5" t="s">
        <v>293</v>
      </c>
      <c r="V7" s="11"/>
    </row>
    <row r="8" spans="13:22" x14ac:dyDescent="0.35">
      <c r="M8" t="s">
        <v>116</v>
      </c>
      <c r="N8" t="s">
        <v>117</v>
      </c>
      <c r="O8" s="7">
        <v>62</v>
      </c>
      <c r="P8" s="7">
        <v>31</v>
      </c>
      <c r="Q8" s="2">
        <v>20672.115000000002</v>
      </c>
      <c r="T8" s="3"/>
    </row>
    <row r="9" spans="13:22" x14ac:dyDescent="0.35">
      <c r="M9" t="s">
        <v>116</v>
      </c>
      <c r="N9" t="s">
        <v>118</v>
      </c>
      <c r="O9" s="7">
        <v>69</v>
      </c>
      <c r="P9" s="7">
        <v>33</v>
      </c>
      <c r="Q9" s="2">
        <v>17957.486000000001</v>
      </c>
      <c r="T9" s="3"/>
    </row>
    <row r="10" spans="13:22" x14ac:dyDescent="0.35">
      <c r="M10" t="s">
        <v>116</v>
      </c>
      <c r="N10" t="s">
        <v>119</v>
      </c>
      <c r="O10" s="7">
        <v>74</v>
      </c>
      <c r="P10" s="7">
        <v>35</v>
      </c>
      <c r="Q10" s="2">
        <v>8628.58</v>
      </c>
      <c r="T10" s="3"/>
    </row>
    <row r="11" spans="13:22" x14ac:dyDescent="0.35">
      <c r="M11" t="s">
        <v>116</v>
      </c>
      <c r="N11" t="s">
        <v>120</v>
      </c>
      <c r="O11" s="7">
        <v>62</v>
      </c>
      <c r="P11" s="7">
        <v>41</v>
      </c>
      <c r="Q11" s="2">
        <v>7557.1189999999997</v>
      </c>
      <c r="T11" s="3"/>
    </row>
    <row r="12" spans="13:22" x14ac:dyDescent="0.35">
      <c r="M12" t="s">
        <v>116</v>
      </c>
      <c r="N12" t="s">
        <v>121</v>
      </c>
      <c r="O12" s="7">
        <v>55</v>
      </c>
      <c r="P12" s="7">
        <v>33</v>
      </c>
      <c r="Q12" s="2">
        <v>6506.0929999999998</v>
      </c>
      <c r="T12" s="3"/>
    </row>
    <row r="13" spans="13:22" x14ac:dyDescent="0.35">
      <c r="M13" t="s">
        <v>116</v>
      </c>
      <c r="N13" t="s">
        <v>122</v>
      </c>
      <c r="O13" s="7">
        <v>65</v>
      </c>
      <c r="P13" s="7">
        <v>33</v>
      </c>
      <c r="Q13" s="2">
        <v>7279.4930000000004</v>
      </c>
      <c r="T13" s="3"/>
    </row>
    <row r="14" spans="13:22" x14ac:dyDescent="0.35">
      <c r="M14" t="s">
        <v>116</v>
      </c>
      <c r="N14" t="s">
        <v>123</v>
      </c>
      <c r="O14" s="7">
        <v>35</v>
      </c>
      <c r="P14" s="7">
        <v>33</v>
      </c>
      <c r="Q14" s="2">
        <v>11640.844999999999</v>
      </c>
    </row>
    <row r="15" spans="13:22" x14ac:dyDescent="0.35">
      <c r="M15" t="s">
        <v>116</v>
      </c>
      <c r="N15" t="s">
        <v>124</v>
      </c>
      <c r="O15" s="7">
        <v>76</v>
      </c>
      <c r="P15" s="7">
        <v>37</v>
      </c>
      <c r="Q15" s="2">
        <v>112512.06</v>
      </c>
    </row>
    <row r="16" spans="13:22" x14ac:dyDescent="0.35">
      <c r="M16" t="s">
        <v>116</v>
      </c>
      <c r="N16" t="s">
        <v>125</v>
      </c>
      <c r="O16" s="7">
        <v>54</v>
      </c>
      <c r="P16" s="7">
        <v>38</v>
      </c>
      <c r="Q16" s="2">
        <v>1220.6130000000001</v>
      </c>
    </row>
    <row r="17" spans="13:17" x14ac:dyDescent="0.35">
      <c r="M17" t="s">
        <v>116</v>
      </c>
      <c r="N17" t="s">
        <v>126</v>
      </c>
      <c r="O17" s="7">
        <v>69</v>
      </c>
      <c r="P17" s="7">
        <v>48</v>
      </c>
      <c r="Q17" s="2">
        <v>7303.4350000000004</v>
      </c>
    </row>
    <row r="18" spans="13:17" x14ac:dyDescent="0.35">
      <c r="M18" t="s">
        <v>116</v>
      </c>
      <c r="N18" t="s">
        <v>127</v>
      </c>
      <c r="O18" s="7">
        <v>66</v>
      </c>
      <c r="P18" s="7">
        <v>29</v>
      </c>
      <c r="Q18" s="2">
        <v>2224.6869999999999</v>
      </c>
    </row>
    <row r="19" spans="13:17" x14ac:dyDescent="0.35">
      <c r="M19" t="s">
        <v>116</v>
      </c>
      <c r="N19" t="s">
        <v>128</v>
      </c>
      <c r="O19" s="7">
        <v>70</v>
      </c>
      <c r="P19" s="7">
        <v>47</v>
      </c>
      <c r="Q19" s="2">
        <v>1136792.2490000001</v>
      </c>
    </row>
    <row r="20" spans="13:17" x14ac:dyDescent="0.35">
      <c r="M20" t="s">
        <v>116</v>
      </c>
      <c r="N20" t="s">
        <v>129</v>
      </c>
      <c r="O20" s="7">
        <v>81</v>
      </c>
      <c r="P20" s="7">
        <v>34</v>
      </c>
      <c r="Q20" s="2">
        <v>16253.114</v>
      </c>
    </row>
    <row r="21" spans="13:17" x14ac:dyDescent="0.35">
      <c r="M21" t="s">
        <v>116</v>
      </c>
      <c r="N21" t="s">
        <v>130</v>
      </c>
      <c r="O21" s="7">
        <v>90</v>
      </c>
      <c r="P21" s="7">
        <v>33</v>
      </c>
      <c r="Q21" s="2">
        <v>14633.046</v>
      </c>
    </row>
    <row r="22" spans="13:17" x14ac:dyDescent="0.35">
      <c r="M22" t="s">
        <v>116</v>
      </c>
      <c r="N22" t="s">
        <v>131</v>
      </c>
      <c r="O22" s="7">
        <v>60</v>
      </c>
      <c r="P22" s="7">
        <v>33</v>
      </c>
      <c r="Q22" s="2">
        <v>50183.142</v>
      </c>
    </row>
    <row r="23" spans="13:17" x14ac:dyDescent="0.35">
      <c r="M23" t="s">
        <v>116</v>
      </c>
      <c r="N23" t="s">
        <v>132</v>
      </c>
      <c r="O23" s="7">
        <v>80</v>
      </c>
      <c r="P23" s="7">
        <v>35</v>
      </c>
      <c r="Q23" s="2">
        <v>3251.386</v>
      </c>
    </row>
    <row r="24" spans="13:17" x14ac:dyDescent="0.35">
      <c r="M24" t="s">
        <v>116</v>
      </c>
      <c r="N24" t="s">
        <v>133</v>
      </c>
      <c r="O24" s="7">
        <v>64</v>
      </c>
      <c r="P24" s="7">
        <v>35</v>
      </c>
      <c r="Q24" s="2">
        <v>479.661</v>
      </c>
    </row>
    <row r="25" spans="13:17" x14ac:dyDescent="0.35">
      <c r="M25" t="s">
        <v>116</v>
      </c>
      <c r="N25" t="s">
        <v>134</v>
      </c>
      <c r="O25" s="7">
        <v>63</v>
      </c>
      <c r="P25" s="7">
        <v>49</v>
      </c>
      <c r="Q25" s="2">
        <v>8967.1669999999995</v>
      </c>
    </row>
    <row r="26" spans="13:17" x14ac:dyDescent="0.35">
      <c r="M26" t="s">
        <v>116</v>
      </c>
      <c r="N26" t="s">
        <v>135</v>
      </c>
      <c r="O26" s="7">
        <v>76</v>
      </c>
      <c r="P26" s="7">
        <v>36</v>
      </c>
      <c r="Q26" s="2">
        <v>742.97299999999996</v>
      </c>
    </row>
    <row r="27" spans="13:17" x14ac:dyDescent="0.35">
      <c r="M27" t="s">
        <v>116</v>
      </c>
      <c r="N27" t="s">
        <v>136</v>
      </c>
      <c r="O27" s="7">
        <v>78</v>
      </c>
      <c r="P27" s="7">
        <v>40</v>
      </c>
      <c r="Q27" s="2">
        <v>29821.8</v>
      </c>
    </row>
    <row r="28" spans="13:17" x14ac:dyDescent="0.35">
      <c r="M28" t="s">
        <v>116</v>
      </c>
      <c r="N28" t="s">
        <v>137</v>
      </c>
      <c r="O28" s="7">
        <v>69</v>
      </c>
      <c r="P28" s="7">
        <v>37</v>
      </c>
      <c r="Q28" s="2">
        <v>70953.157999999996</v>
      </c>
    </row>
    <row r="29" spans="13:17" x14ac:dyDescent="0.35">
      <c r="M29" t="s">
        <v>116</v>
      </c>
      <c r="N29" t="s">
        <v>138</v>
      </c>
      <c r="O29" s="7">
        <v>77</v>
      </c>
      <c r="P29" s="7">
        <v>33</v>
      </c>
      <c r="Q29" s="2">
        <v>1871.298</v>
      </c>
    </row>
    <row r="30" spans="13:17" x14ac:dyDescent="0.35">
      <c r="M30" t="s">
        <v>116</v>
      </c>
      <c r="N30" t="s">
        <v>139</v>
      </c>
      <c r="O30" s="7">
        <v>47</v>
      </c>
      <c r="P30" s="7">
        <v>32</v>
      </c>
      <c r="Q30" s="2">
        <v>69221.388999999996</v>
      </c>
    </row>
    <row r="31" spans="13:17" x14ac:dyDescent="0.35">
      <c r="M31" t="s">
        <v>116</v>
      </c>
      <c r="N31" t="s">
        <v>140</v>
      </c>
      <c r="O31" s="7">
        <v>48</v>
      </c>
      <c r="P31" s="7">
        <v>36</v>
      </c>
      <c r="Q31" s="2">
        <v>1432.52</v>
      </c>
    </row>
    <row r="32" spans="13:17" x14ac:dyDescent="0.35">
      <c r="M32" t="s">
        <v>116</v>
      </c>
      <c r="N32" t="s">
        <v>141</v>
      </c>
      <c r="O32" s="7">
        <v>43</v>
      </c>
      <c r="P32" s="7">
        <v>32</v>
      </c>
      <c r="Q32" s="2">
        <v>7500.6559999999999</v>
      </c>
    </row>
    <row r="33" spans="13:17" x14ac:dyDescent="0.35">
      <c r="M33" t="s">
        <v>116</v>
      </c>
      <c r="N33" t="s">
        <v>142</v>
      </c>
      <c r="O33" s="7">
        <v>59</v>
      </c>
      <c r="P33" s="7">
        <v>33</v>
      </c>
      <c r="Q33" s="2">
        <v>1163.7380000000001</v>
      </c>
    </row>
    <row r="34" spans="13:17" x14ac:dyDescent="0.35">
      <c r="M34" t="s">
        <v>116</v>
      </c>
      <c r="N34" t="s">
        <v>143</v>
      </c>
      <c r="O34" s="7">
        <v>81</v>
      </c>
      <c r="P34" s="7">
        <v>36</v>
      </c>
      <c r="Q34" s="2">
        <v>1047.0550000000001</v>
      </c>
    </row>
    <row r="35" spans="13:17" x14ac:dyDescent="0.35">
      <c r="M35" t="s">
        <v>116</v>
      </c>
      <c r="N35" t="s">
        <v>144</v>
      </c>
      <c r="O35" s="7">
        <v>66</v>
      </c>
      <c r="P35" s="7">
        <v>51</v>
      </c>
      <c r="Q35" s="2">
        <v>6471.9390000000003</v>
      </c>
    </row>
    <row r="36" spans="13:17" x14ac:dyDescent="0.35">
      <c r="M36" t="s">
        <v>116</v>
      </c>
      <c r="N36" t="s">
        <v>145</v>
      </c>
      <c r="O36" s="7">
        <v>74</v>
      </c>
      <c r="P36" s="7">
        <v>35</v>
      </c>
      <c r="Q36" s="2">
        <v>7261.8019999999997</v>
      </c>
    </row>
    <row r="37" spans="13:17" x14ac:dyDescent="0.35">
      <c r="M37" t="s">
        <v>116</v>
      </c>
      <c r="N37" t="s">
        <v>146</v>
      </c>
      <c r="O37" s="7">
        <v>60</v>
      </c>
      <c r="P37" s="7">
        <v>49</v>
      </c>
      <c r="Q37" s="2">
        <v>7980.6440000000002</v>
      </c>
    </row>
    <row r="38" spans="13:17" x14ac:dyDescent="0.35">
      <c r="M38" t="s">
        <v>116</v>
      </c>
      <c r="N38" t="s">
        <v>147</v>
      </c>
      <c r="O38" s="7">
        <v>73</v>
      </c>
      <c r="P38" s="7">
        <v>38</v>
      </c>
      <c r="Q38" s="2">
        <v>1001432.471</v>
      </c>
    </row>
    <row r="39" spans="13:17" x14ac:dyDescent="0.35">
      <c r="M39" t="s">
        <v>116</v>
      </c>
      <c r="N39" t="s">
        <v>148</v>
      </c>
      <c r="O39" s="7">
        <v>63</v>
      </c>
      <c r="P39" s="7">
        <v>40</v>
      </c>
      <c r="Q39" s="2">
        <v>66100.644</v>
      </c>
    </row>
    <row r="40" spans="13:17" x14ac:dyDescent="0.35">
      <c r="M40" t="s">
        <v>116</v>
      </c>
      <c r="N40" t="s">
        <v>149</v>
      </c>
      <c r="O40" s="7">
        <v>53</v>
      </c>
      <c r="P40" s="7">
        <v>34</v>
      </c>
      <c r="Q40" s="2">
        <v>25485.904999999999</v>
      </c>
    </row>
    <row r="41" spans="13:17" x14ac:dyDescent="0.35">
      <c r="M41" t="s">
        <v>116</v>
      </c>
      <c r="N41" t="s">
        <v>150</v>
      </c>
      <c r="O41" s="7">
        <v>61</v>
      </c>
      <c r="P41" s="7">
        <v>36</v>
      </c>
      <c r="Q41" s="2">
        <v>7181.7520000000004</v>
      </c>
    </row>
    <row r="42" spans="13:17" x14ac:dyDescent="0.35">
      <c r="M42" t="s">
        <v>116</v>
      </c>
      <c r="N42" t="s">
        <v>151</v>
      </c>
      <c r="O42" s="7">
        <v>70</v>
      </c>
      <c r="P42" s="7">
        <v>41</v>
      </c>
      <c r="Q42" s="2">
        <v>13363.563</v>
      </c>
    </row>
    <row r="43" spans="13:17" x14ac:dyDescent="0.35">
      <c r="M43" t="s">
        <v>116</v>
      </c>
      <c r="N43" t="s">
        <v>152</v>
      </c>
      <c r="O43" s="7">
        <v>55</v>
      </c>
      <c r="P43" s="7">
        <v>38</v>
      </c>
      <c r="Q43" s="2">
        <v>4399.9059999999999</v>
      </c>
    </row>
    <row r="44" spans="13:17" x14ac:dyDescent="0.35">
      <c r="M44" t="s">
        <v>116</v>
      </c>
      <c r="N44" t="s">
        <v>153</v>
      </c>
      <c r="O44" s="7">
        <v>46</v>
      </c>
      <c r="P44" s="7">
        <v>38</v>
      </c>
      <c r="Q44" s="2">
        <v>11184.904</v>
      </c>
    </row>
    <row r="45" spans="13:17" x14ac:dyDescent="0.35">
      <c r="M45" t="s">
        <v>116</v>
      </c>
      <c r="N45" t="s">
        <v>154</v>
      </c>
      <c r="O45" s="7">
        <v>68</v>
      </c>
      <c r="P45" s="7">
        <v>39</v>
      </c>
      <c r="Q45" s="2">
        <v>3766.8620000000001</v>
      </c>
    </row>
    <row r="46" spans="13:17" x14ac:dyDescent="0.35">
      <c r="M46" t="s">
        <v>116</v>
      </c>
      <c r="N46" t="s">
        <v>155</v>
      </c>
      <c r="O46" s="7">
        <v>57</v>
      </c>
      <c r="P46" s="7">
        <v>35</v>
      </c>
      <c r="Q46" s="2">
        <v>4877.8879999999999</v>
      </c>
    </row>
    <row r="47" spans="13:17" x14ac:dyDescent="0.35">
      <c r="M47" t="s">
        <v>116</v>
      </c>
      <c r="N47" t="s">
        <v>156</v>
      </c>
      <c r="O47" s="7">
        <v>68</v>
      </c>
      <c r="P47" s="7">
        <v>42</v>
      </c>
      <c r="Q47" s="2">
        <v>3915.6860000000001</v>
      </c>
    </row>
    <row r="48" spans="13:17" x14ac:dyDescent="0.35">
      <c r="M48" t="s">
        <v>116</v>
      </c>
      <c r="N48" t="s">
        <v>157</v>
      </c>
      <c r="O48" s="7">
        <v>64</v>
      </c>
      <c r="P48" s="7">
        <v>39</v>
      </c>
      <c r="Q48" s="2">
        <v>4854.6270000000004</v>
      </c>
    </row>
    <row r="49" spans="13:17" x14ac:dyDescent="0.35">
      <c r="M49" t="s">
        <v>116</v>
      </c>
      <c r="N49" t="s">
        <v>158</v>
      </c>
      <c r="O49" s="7">
        <v>60</v>
      </c>
      <c r="P49" s="7">
        <v>40</v>
      </c>
      <c r="Q49" s="2">
        <v>25973.519</v>
      </c>
    </row>
    <row r="50" spans="13:17" x14ac:dyDescent="0.35">
      <c r="M50" t="s">
        <v>116</v>
      </c>
      <c r="N50" t="s">
        <v>159</v>
      </c>
      <c r="O50" s="7">
        <v>49</v>
      </c>
      <c r="P50" s="7">
        <v>33</v>
      </c>
      <c r="Q50" s="2">
        <v>16803.987000000001</v>
      </c>
    </row>
    <row r="51" spans="13:17" x14ac:dyDescent="0.35">
      <c r="M51" t="s">
        <v>116</v>
      </c>
      <c r="N51" t="s">
        <v>160</v>
      </c>
      <c r="O51" s="7">
        <v>40</v>
      </c>
      <c r="P51" s="7">
        <v>32</v>
      </c>
      <c r="Q51" s="2">
        <v>11052.44</v>
      </c>
    </row>
    <row r="52" spans="13:17" x14ac:dyDescent="0.35">
      <c r="M52" t="s">
        <v>116</v>
      </c>
      <c r="N52" t="s">
        <v>161</v>
      </c>
      <c r="O52" s="7">
        <v>67</v>
      </c>
      <c r="P52" s="7">
        <v>40</v>
      </c>
      <c r="Q52" s="2">
        <v>38222.894</v>
      </c>
    </row>
    <row r="53" spans="13:17" x14ac:dyDescent="0.35">
      <c r="M53" t="s">
        <v>116</v>
      </c>
      <c r="N53" t="s">
        <v>162</v>
      </c>
      <c r="O53" s="7">
        <v>64</v>
      </c>
      <c r="P53" s="7">
        <v>32</v>
      </c>
      <c r="Q53" s="2">
        <v>16331.477999999999</v>
      </c>
    </row>
    <row r="54" spans="13:17" x14ac:dyDescent="0.35">
      <c r="M54" t="s">
        <v>116</v>
      </c>
      <c r="N54" t="s">
        <v>163</v>
      </c>
      <c r="O54" s="7">
        <v>60</v>
      </c>
      <c r="P54" s="7">
        <v>33</v>
      </c>
      <c r="Q54" s="2">
        <v>2523.8629999999998</v>
      </c>
    </row>
    <row r="55" spans="13:17" x14ac:dyDescent="0.35">
      <c r="M55" t="s">
        <v>116</v>
      </c>
      <c r="N55" t="s">
        <v>164</v>
      </c>
      <c r="O55" s="7">
        <v>62</v>
      </c>
      <c r="P55" s="7">
        <v>44</v>
      </c>
      <c r="Q55" s="2">
        <v>1029.249</v>
      </c>
    </row>
    <row r="56" spans="13:17" x14ac:dyDescent="0.35">
      <c r="M56" t="s">
        <v>116</v>
      </c>
      <c r="N56" t="s">
        <v>165</v>
      </c>
      <c r="O56" s="7">
        <v>62</v>
      </c>
      <c r="P56" s="7">
        <v>32</v>
      </c>
      <c r="Q56" s="2">
        <v>12030.446</v>
      </c>
    </row>
    <row r="57" spans="13:17" x14ac:dyDescent="0.35">
      <c r="M57" t="s">
        <v>116</v>
      </c>
      <c r="N57" t="s">
        <v>166</v>
      </c>
      <c r="O57" s="7">
        <v>71</v>
      </c>
      <c r="P57" s="7">
        <v>33</v>
      </c>
      <c r="Q57" s="2">
        <v>117646.553</v>
      </c>
    </row>
    <row r="58" spans="13:17" x14ac:dyDescent="0.35">
      <c r="M58" t="s">
        <v>116</v>
      </c>
      <c r="N58" t="s">
        <v>167</v>
      </c>
      <c r="O58" s="7">
        <v>78</v>
      </c>
      <c r="P58" s="7">
        <v>36</v>
      </c>
      <c r="Q58" s="2">
        <v>4438.6620000000003</v>
      </c>
    </row>
    <row r="59" spans="13:17" x14ac:dyDescent="0.35">
      <c r="M59" t="s">
        <v>116</v>
      </c>
      <c r="N59" t="s">
        <v>168</v>
      </c>
      <c r="O59" s="7">
        <v>68</v>
      </c>
      <c r="P59" s="7">
        <v>35</v>
      </c>
      <c r="Q59" s="2">
        <v>3600.873</v>
      </c>
    </row>
    <row r="60" spans="13:17" x14ac:dyDescent="0.35">
      <c r="M60" t="s">
        <v>116</v>
      </c>
      <c r="N60" t="s">
        <v>169</v>
      </c>
      <c r="O60" s="7">
        <v>52</v>
      </c>
      <c r="P60" s="7">
        <v>34</v>
      </c>
      <c r="Q60" s="2">
        <v>139842.25899999999</v>
      </c>
    </row>
    <row r="61" spans="13:17" x14ac:dyDescent="0.35">
      <c r="M61" t="s">
        <v>116</v>
      </c>
      <c r="N61" t="s">
        <v>170</v>
      </c>
      <c r="O61" s="7">
        <v>66</v>
      </c>
      <c r="P61" s="7">
        <v>36</v>
      </c>
      <c r="Q61" s="2">
        <v>75238.17</v>
      </c>
    </row>
    <row r="62" spans="13:17" x14ac:dyDescent="0.35">
      <c r="M62" t="s">
        <v>116</v>
      </c>
      <c r="N62" t="s">
        <v>171</v>
      </c>
      <c r="O62" s="7">
        <v>52</v>
      </c>
      <c r="P62" s="7">
        <v>35</v>
      </c>
      <c r="Q62" s="2">
        <v>6249.5219999999999</v>
      </c>
    </row>
    <row r="63" spans="13:17" x14ac:dyDescent="0.35">
      <c r="M63" t="s">
        <v>116</v>
      </c>
      <c r="N63" t="s">
        <v>172</v>
      </c>
      <c r="O63" s="7">
        <v>39</v>
      </c>
      <c r="P63" s="7">
        <v>45</v>
      </c>
      <c r="Q63" s="2">
        <v>20418.351999999999</v>
      </c>
    </row>
    <row r="64" spans="13:17" x14ac:dyDescent="0.35">
      <c r="M64" t="s">
        <v>116</v>
      </c>
      <c r="N64" t="s">
        <v>173</v>
      </c>
      <c r="O64" s="7">
        <v>65</v>
      </c>
      <c r="P64" s="7">
        <v>34</v>
      </c>
      <c r="Q64" s="2">
        <v>2993.317</v>
      </c>
    </row>
    <row r="65" spans="13:17" x14ac:dyDescent="0.35">
      <c r="M65" t="s">
        <v>116</v>
      </c>
      <c r="N65" t="s">
        <v>174</v>
      </c>
      <c r="O65" s="7">
        <v>43</v>
      </c>
      <c r="P65" s="7">
        <v>36</v>
      </c>
      <c r="Q65" s="2">
        <v>2458.2739999999999</v>
      </c>
    </row>
    <row r="66" spans="13:17" x14ac:dyDescent="0.35">
      <c r="M66" t="s">
        <v>116</v>
      </c>
      <c r="N66" t="s">
        <v>175</v>
      </c>
      <c r="O66" s="7">
        <v>71</v>
      </c>
      <c r="P66" s="7">
        <v>47</v>
      </c>
      <c r="Q66" s="2">
        <v>115259.253</v>
      </c>
    </row>
    <row r="67" spans="13:17" x14ac:dyDescent="0.35">
      <c r="M67" t="s">
        <v>116</v>
      </c>
      <c r="N67" t="s">
        <v>176</v>
      </c>
      <c r="O67" s="7">
        <v>66</v>
      </c>
      <c r="P67" s="7">
        <v>34</v>
      </c>
      <c r="Q67" s="2">
        <v>7726.3909999999996</v>
      </c>
    </row>
    <row r="68" spans="13:17" x14ac:dyDescent="0.35">
      <c r="M68" t="s">
        <v>116</v>
      </c>
      <c r="N68" t="s">
        <v>177</v>
      </c>
      <c r="O68" s="7">
        <v>88</v>
      </c>
      <c r="P68" s="7">
        <v>36</v>
      </c>
      <c r="Q68" s="2">
        <v>23807.563999999998</v>
      </c>
    </row>
    <row r="69" spans="13:17" x14ac:dyDescent="0.35">
      <c r="M69" t="s">
        <v>116</v>
      </c>
      <c r="N69" t="s">
        <v>178</v>
      </c>
      <c r="O69" s="7">
        <v>63</v>
      </c>
      <c r="P69" s="7">
        <v>33</v>
      </c>
      <c r="Q69" s="2">
        <v>26372.446</v>
      </c>
    </row>
    <row r="70" spans="13:17" x14ac:dyDescent="0.35">
      <c r="M70" t="s">
        <v>116</v>
      </c>
      <c r="N70" t="s">
        <v>179</v>
      </c>
      <c r="O70" s="7">
        <v>71</v>
      </c>
      <c r="P70" s="7">
        <v>40</v>
      </c>
      <c r="Q70" s="2">
        <v>4905.9080000000004</v>
      </c>
    </row>
    <row r="71" spans="13:17" x14ac:dyDescent="0.35">
      <c r="M71" t="s">
        <v>116</v>
      </c>
      <c r="N71" t="s">
        <v>180</v>
      </c>
      <c r="O71" s="7">
        <v>59</v>
      </c>
      <c r="P71" s="7">
        <v>33</v>
      </c>
      <c r="Q71" s="2">
        <v>4633.6139999999996</v>
      </c>
    </row>
    <row r="72" spans="13:17" x14ac:dyDescent="0.35">
      <c r="M72" t="s">
        <v>116</v>
      </c>
      <c r="N72" t="s">
        <v>181</v>
      </c>
      <c r="O72" s="7">
        <v>42</v>
      </c>
      <c r="P72" s="7">
        <v>37</v>
      </c>
      <c r="Q72" s="2">
        <v>4382.0309999999999</v>
      </c>
    </row>
    <row r="73" spans="13:17" x14ac:dyDescent="0.35">
      <c r="M73" t="s">
        <v>116</v>
      </c>
      <c r="N73" t="s">
        <v>182</v>
      </c>
      <c r="O73" s="7">
        <v>49</v>
      </c>
      <c r="P73" s="7">
        <v>32</v>
      </c>
      <c r="Q73" s="2">
        <v>8551.3690000000006</v>
      </c>
    </row>
    <row r="74" spans="13:17" x14ac:dyDescent="0.35">
      <c r="M74" t="s">
        <v>116</v>
      </c>
      <c r="N74" t="s">
        <v>183</v>
      </c>
      <c r="O74" s="7">
        <v>48</v>
      </c>
      <c r="P74" s="7">
        <v>50</v>
      </c>
      <c r="Q74" s="2">
        <v>5599.4889999999996</v>
      </c>
    </row>
    <row r="75" spans="13:17" x14ac:dyDescent="0.35">
      <c r="M75" t="s">
        <v>116</v>
      </c>
      <c r="N75" t="s">
        <v>184</v>
      </c>
      <c r="O75" s="7">
        <v>72</v>
      </c>
      <c r="P75" s="7">
        <v>35</v>
      </c>
      <c r="Q75" s="2">
        <v>6012.8130000000001</v>
      </c>
    </row>
    <row r="76" spans="13:17" x14ac:dyDescent="0.35">
      <c r="M76" t="s">
        <v>116</v>
      </c>
      <c r="N76" t="s">
        <v>185</v>
      </c>
      <c r="O76" s="7">
        <v>55</v>
      </c>
      <c r="P76" s="7">
        <v>34</v>
      </c>
      <c r="Q76" s="2">
        <v>737.55200000000002</v>
      </c>
    </row>
    <row r="77" spans="13:17" x14ac:dyDescent="0.35">
      <c r="M77" t="s">
        <v>116</v>
      </c>
      <c r="N77" t="s">
        <v>186</v>
      </c>
      <c r="O77" s="7">
        <v>58</v>
      </c>
      <c r="P77" s="7">
        <v>34</v>
      </c>
      <c r="Q77" s="2">
        <v>14719.933000000001</v>
      </c>
    </row>
    <row r="78" spans="13:17" x14ac:dyDescent="0.35">
      <c r="M78" t="s">
        <v>116</v>
      </c>
      <c r="N78" t="s">
        <v>187</v>
      </c>
      <c r="O78" s="7">
        <v>39</v>
      </c>
      <c r="P78" s="7">
        <v>32</v>
      </c>
      <c r="Q78" s="2">
        <v>8974.6869999999999</v>
      </c>
    </row>
    <row r="79" spans="13:17" x14ac:dyDescent="0.35">
      <c r="M79" t="s">
        <v>116</v>
      </c>
      <c r="N79" t="s">
        <v>188</v>
      </c>
      <c r="O79" s="7">
        <v>57</v>
      </c>
      <c r="P79" s="7">
        <v>34</v>
      </c>
      <c r="Q79" s="2">
        <v>4986.3180000000002</v>
      </c>
    </row>
    <row r="80" spans="13:17" x14ac:dyDescent="0.35">
      <c r="M80" t="s">
        <v>116</v>
      </c>
      <c r="N80" t="s">
        <v>189</v>
      </c>
      <c r="O80" s="7">
        <v>61</v>
      </c>
      <c r="P80" s="7">
        <v>46</v>
      </c>
      <c r="Q80" s="2">
        <v>58318.942000000003</v>
      </c>
    </row>
    <row r="81" spans="13:17" x14ac:dyDescent="0.35">
      <c r="M81" t="s">
        <v>116</v>
      </c>
      <c r="N81" t="s">
        <v>190</v>
      </c>
      <c r="O81" s="7">
        <v>71</v>
      </c>
      <c r="P81" s="7">
        <v>35</v>
      </c>
      <c r="Q81" s="2">
        <v>6044.0389999999998</v>
      </c>
    </row>
    <row r="82" spans="13:17" x14ac:dyDescent="0.35">
      <c r="M82" t="s">
        <v>116</v>
      </c>
      <c r="N82" t="s">
        <v>191</v>
      </c>
      <c r="O82" s="7">
        <v>42</v>
      </c>
      <c r="P82" s="7">
        <v>37</v>
      </c>
      <c r="Q82" s="2">
        <v>4709.6530000000002</v>
      </c>
    </row>
    <row r="83" spans="13:17" x14ac:dyDescent="0.35">
      <c r="M83" t="s">
        <v>116</v>
      </c>
      <c r="N83" t="s">
        <v>192</v>
      </c>
      <c r="O83" s="7">
        <v>65</v>
      </c>
      <c r="P83" s="7">
        <v>42</v>
      </c>
      <c r="Q83" s="2">
        <v>8691.5920000000006</v>
      </c>
    </row>
    <row r="84" spans="13:17" x14ac:dyDescent="0.35">
      <c r="M84" t="s">
        <v>116</v>
      </c>
      <c r="N84" t="s">
        <v>193</v>
      </c>
      <c r="O84" s="7">
        <v>69</v>
      </c>
      <c r="P84" s="7">
        <v>42</v>
      </c>
      <c r="Q84" s="2">
        <v>64427.411999999997</v>
      </c>
    </row>
    <row r="85" spans="13:17" x14ac:dyDescent="0.35">
      <c r="M85" t="s">
        <v>116</v>
      </c>
      <c r="N85" t="s">
        <v>194</v>
      </c>
      <c r="O85" s="7">
        <v>63</v>
      </c>
      <c r="P85" s="7">
        <v>32</v>
      </c>
      <c r="Q85" s="2">
        <v>33655.834000000003</v>
      </c>
    </row>
    <row r="86" spans="13:17" x14ac:dyDescent="0.35">
      <c r="M86" t="s">
        <v>116</v>
      </c>
      <c r="N86" t="s">
        <v>195</v>
      </c>
      <c r="O86" s="7">
        <v>79</v>
      </c>
      <c r="P86" s="7">
        <v>30</v>
      </c>
      <c r="Q86" s="2">
        <v>23778.322</v>
      </c>
    </row>
    <row r="87" spans="13:17" x14ac:dyDescent="0.35">
      <c r="M87" t="s">
        <v>116</v>
      </c>
      <c r="N87" t="s">
        <v>196</v>
      </c>
      <c r="O87" s="7">
        <v>48</v>
      </c>
      <c r="P87" s="7">
        <v>48</v>
      </c>
      <c r="Q87" s="2">
        <v>31123.231</v>
      </c>
    </row>
    <row r="88" spans="13:17" x14ac:dyDescent="0.35">
      <c r="M88" t="s">
        <v>116</v>
      </c>
      <c r="N88" t="s">
        <v>197</v>
      </c>
      <c r="O88" s="7">
        <v>66</v>
      </c>
      <c r="P88" s="7">
        <v>38</v>
      </c>
      <c r="Q88" s="2">
        <v>22981.833999999999</v>
      </c>
    </row>
    <row r="89" spans="13:17" x14ac:dyDescent="0.35">
      <c r="M89" t="s">
        <v>116</v>
      </c>
      <c r="N89" t="s">
        <v>198</v>
      </c>
      <c r="O89" s="7">
        <v>61</v>
      </c>
      <c r="P89" s="7">
        <v>42</v>
      </c>
      <c r="Q89" s="2">
        <v>19236.536</v>
      </c>
    </row>
    <row r="90" spans="13:17" x14ac:dyDescent="0.35">
      <c r="M90" t="s">
        <v>116</v>
      </c>
      <c r="N90" t="s">
        <v>199</v>
      </c>
      <c r="O90" s="7">
        <v>79</v>
      </c>
      <c r="P90" s="7">
        <v>41</v>
      </c>
      <c r="Q90" s="2">
        <v>72263.841</v>
      </c>
    </row>
    <row r="91" spans="13:17" x14ac:dyDescent="0.35">
      <c r="M91" t="s">
        <v>116</v>
      </c>
      <c r="N91" t="s">
        <v>200</v>
      </c>
      <c r="O91" s="7">
        <v>81</v>
      </c>
      <c r="P91" s="7">
        <v>34</v>
      </c>
      <c r="Q91" s="2">
        <v>8460.8729999999996</v>
      </c>
    </row>
    <row r="92" spans="13:17" x14ac:dyDescent="0.35">
      <c r="M92" t="s">
        <v>201</v>
      </c>
      <c r="N92" t="s">
        <v>202</v>
      </c>
      <c r="O92" s="7">
        <v>59</v>
      </c>
      <c r="P92" s="7">
        <v>46</v>
      </c>
      <c r="Q92" s="2">
        <v>2232.2750000000001</v>
      </c>
    </row>
    <row r="93" spans="13:17" x14ac:dyDescent="0.35">
      <c r="M93" t="s">
        <v>201</v>
      </c>
      <c r="N93" t="s">
        <v>203</v>
      </c>
      <c r="O93" s="7">
        <v>53</v>
      </c>
      <c r="P93" s="7">
        <v>42</v>
      </c>
      <c r="Q93" s="2">
        <v>33306.114000000001</v>
      </c>
    </row>
    <row r="94" spans="13:17" x14ac:dyDescent="0.35">
      <c r="M94" t="s">
        <v>201</v>
      </c>
      <c r="N94" t="s">
        <v>204</v>
      </c>
      <c r="O94" s="7">
        <v>48</v>
      </c>
      <c r="P94" s="7">
        <v>44</v>
      </c>
      <c r="Q94" s="2">
        <v>2256.6909999999998</v>
      </c>
    </row>
    <row r="95" spans="13:17" x14ac:dyDescent="0.35">
      <c r="M95" t="s">
        <v>201</v>
      </c>
      <c r="N95" t="s">
        <v>205</v>
      </c>
      <c r="O95" s="7">
        <v>60</v>
      </c>
      <c r="P95" s="7">
        <v>46</v>
      </c>
      <c r="Q95" s="2">
        <v>20712.375</v>
      </c>
    </row>
    <row r="96" spans="13:17" x14ac:dyDescent="0.35">
      <c r="M96" t="s">
        <v>201</v>
      </c>
      <c r="N96" t="s">
        <v>206</v>
      </c>
      <c r="O96" s="7">
        <v>51</v>
      </c>
      <c r="P96" s="7">
        <v>50</v>
      </c>
      <c r="Q96" s="2">
        <v>7563.7280000000001</v>
      </c>
    </row>
    <row r="97" spans="13:17" x14ac:dyDescent="0.35">
      <c r="M97" t="s">
        <v>201</v>
      </c>
      <c r="N97" t="s">
        <v>207</v>
      </c>
      <c r="O97" s="7">
        <v>48</v>
      </c>
      <c r="P97" s="7">
        <v>50</v>
      </c>
      <c r="Q97" s="2">
        <v>9397.7790000000005</v>
      </c>
    </row>
    <row r="98" spans="13:17" x14ac:dyDescent="0.35">
      <c r="M98" t="s">
        <v>201</v>
      </c>
      <c r="N98" t="s">
        <v>208</v>
      </c>
      <c r="O98" s="7">
        <v>61</v>
      </c>
      <c r="P98" s="7">
        <v>50</v>
      </c>
      <c r="Q98" s="2">
        <v>5604.6660000000002</v>
      </c>
    </row>
    <row r="99" spans="13:17" x14ac:dyDescent="0.35">
      <c r="M99" t="s">
        <v>201</v>
      </c>
      <c r="N99" t="s">
        <v>209</v>
      </c>
      <c r="O99" s="7">
        <v>62</v>
      </c>
      <c r="P99" s="7">
        <v>51</v>
      </c>
      <c r="Q99" s="2">
        <v>2666.4250000000002</v>
      </c>
    </row>
    <row r="100" spans="13:17" x14ac:dyDescent="0.35">
      <c r="M100" t="s">
        <v>201</v>
      </c>
      <c r="N100" t="s">
        <v>210</v>
      </c>
      <c r="O100" s="7">
        <v>60</v>
      </c>
      <c r="P100" s="7">
        <v>36</v>
      </c>
      <c r="Q100" s="2">
        <v>7843.049</v>
      </c>
    </row>
    <row r="101" spans="13:17" x14ac:dyDescent="0.35">
      <c r="M101" t="s">
        <v>201</v>
      </c>
      <c r="N101" t="s">
        <v>211</v>
      </c>
      <c r="O101" s="7">
        <v>78</v>
      </c>
      <c r="P101" s="7">
        <v>42</v>
      </c>
      <c r="Q101" s="2">
        <v>160097.06700000001</v>
      </c>
    </row>
    <row r="102" spans="13:17" x14ac:dyDescent="0.35">
      <c r="M102" t="s">
        <v>201</v>
      </c>
      <c r="N102" t="s">
        <v>212</v>
      </c>
      <c r="O102" s="7">
        <v>58</v>
      </c>
      <c r="P102" s="7">
        <v>48</v>
      </c>
      <c r="Q102" s="2">
        <v>222.08099999999999</v>
      </c>
    </row>
    <row r="103" spans="13:17" x14ac:dyDescent="0.35">
      <c r="M103" t="s">
        <v>201</v>
      </c>
      <c r="N103" t="s">
        <v>213</v>
      </c>
      <c r="O103" s="7">
        <v>61</v>
      </c>
      <c r="P103" s="7">
        <v>33</v>
      </c>
      <c r="Q103" s="2">
        <v>1532.06</v>
      </c>
    </row>
    <row r="104" spans="13:17" x14ac:dyDescent="0.35">
      <c r="M104" t="s">
        <v>201</v>
      </c>
      <c r="N104" t="s">
        <v>214</v>
      </c>
      <c r="O104" s="7">
        <v>52</v>
      </c>
      <c r="P104" s="7">
        <v>48</v>
      </c>
      <c r="Q104" s="2">
        <v>32005.91</v>
      </c>
    </row>
    <row r="105" spans="13:17" x14ac:dyDescent="0.35">
      <c r="M105" t="s">
        <v>201</v>
      </c>
      <c r="N105" t="s">
        <v>215</v>
      </c>
      <c r="O105" s="7">
        <v>37</v>
      </c>
      <c r="P105" s="7">
        <v>44</v>
      </c>
      <c r="Q105" s="2">
        <v>15520.64</v>
      </c>
    </row>
    <row r="106" spans="13:17" x14ac:dyDescent="0.35">
      <c r="M106" t="s">
        <v>201</v>
      </c>
      <c r="N106" t="s">
        <v>216</v>
      </c>
      <c r="O106" s="7">
        <v>63</v>
      </c>
      <c r="P106" s="7">
        <v>40</v>
      </c>
      <c r="Q106" s="2">
        <v>39174.129000000001</v>
      </c>
    </row>
    <row r="107" spans="13:17" x14ac:dyDescent="0.35">
      <c r="M107" t="s">
        <v>201</v>
      </c>
      <c r="N107" t="s">
        <v>217</v>
      </c>
      <c r="O107" s="7">
        <v>61</v>
      </c>
      <c r="P107" s="7">
        <v>37</v>
      </c>
      <c r="Q107" s="2">
        <v>355.65600000000001</v>
      </c>
    </row>
    <row r="108" spans="13:17" x14ac:dyDescent="0.35">
      <c r="M108" t="s">
        <v>201</v>
      </c>
      <c r="N108" t="s">
        <v>218</v>
      </c>
      <c r="O108" s="7">
        <v>62</v>
      </c>
      <c r="P108" s="7">
        <v>42</v>
      </c>
      <c r="Q108" s="2">
        <v>3902.5770000000002</v>
      </c>
    </row>
    <row r="109" spans="13:17" x14ac:dyDescent="0.35">
      <c r="M109" t="s">
        <v>201</v>
      </c>
      <c r="N109" t="s">
        <v>219</v>
      </c>
      <c r="O109" s="7">
        <v>50</v>
      </c>
      <c r="P109" s="7">
        <v>44</v>
      </c>
      <c r="Q109" s="2">
        <v>1089.578</v>
      </c>
    </row>
    <row r="110" spans="13:17" x14ac:dyDescent="0.35">
      <c r="M110" t="s">
        <v>201</v>
      </c>
      <c r="N110" t="s">
        <v>220</v>
      </c>
      <c r="O110" s="7">
        <v>59</v>
      </c>
      <c r="P110" s="7">
        <v>49</v>
      </c>
      <c r="Q110" s="2">
        <v>8766.6270000000004</v>
      </c>
    </row>
    <row r="111" spans="13:17" x14ac:dyDescent="0.35">
      <c r="M111" t="s">
        <v>201</v>
      </c>
      <c r="N111" t="s">
        <v>221</v>
      </c>
      <c r="O111" s="7">
        <v>65</v>
      </c>
      <c r="P111" s="7">
        <v>52</v>
      </c>
      <c r="Q111" s="2">
        <v>70489.539999999994</v>
      </c>
    </row>
    <row r="112" spans="13:17" x14ac:dyDescent="0.35">
      <c r="M112" t="s">
        <v>201</v>
      </c>
      <c r="N112" t="s">
        <v>222</v>
      </c>
      <c r="O112" s="7">
        <v>46</v>
      </c>
      <c r="P112" s="7">
        <v>50</v>
      </c>
      <c r="Q112" s="2">
        <v>4795.1220000000003</v>
      </c>
    </row>
    <row r="113" spans="13:17" x14ac:dyDescent="0.35">
      <c r="M113" t="s">
        <v>201</v>
      </c>
      <c r="N113" t="s">
        <v>223</v>
      </c>
      <c r="O113" s="7">
        <v>56</v>
      </c>
      <c r="P113" s="7">
        <v>39</v>
      </c>
      <c r="Q113" s="2">
        <v>7700.2489999999998</v>
      </c>
    </row>
    <row r="114" spans="13:17" x14ac:dyDescent="0.35">
      <c r="M114" t="s">
        <v>201</v>
      </c>
      <c r="N114" t="s">
        <v>224</v>
      </c>
      <c r="O114" s="7">
        <v>36</v>
      </c>
      <c r="P114" s="7">
        <v>39</v>
      </c>
      <c r="Q114" s="2">
        <v>12538.484</v>
      </c>
    </row>
    <row r="115" spans="13:17" x14ac:dyDescent="0.35">
      <c r="M115" t="s">
        <v>201</v>
      </c>
      <c r="N115" t="s">
        <v>225</v>
      </c>
      <c r="O115" s="7">
        <v>51</v>
      </c>
      <c r="P115" s="7">
        <v>50</v>
      </c>
      <c r="Q115" s="2">
        <v>40029.762999999999</v>
      </c>
    </row>
    <row r="116" spans="13:17" x14ac:dyDescent="0.35">
      <c r="M116" t="s">
        <v>201</v>
      </c>
      <c r="N116" t="s">
        <v>226</v>
      </c>
      <c r="O116" s="7">
        <v>46</v>
      </c>
      <c r="P116" s="7">
        <v>49</v>
      </c>
      <c r="Q116" s="2">
        <v>1102.7940000000001</v>
      </c>
    </row>
    <row r="117" spans="13:17" x14ac:dyDescent="0.35">
      <c r="M117" t="s">
        <v>201</v>
      </c>
      <c r="N117" t="s">
        <v>227</v>
      </c>
      <c r="O117" s="7">
        <v>54</v>
      </c>
      <c r="P117" s="7">
        <v>51</v>
      </c>
      <c r="Q117" s="2">
        <v>4576.3159999999998</v>
      </c>
    </row>
    <row r="118" spans="13:17" x14ac:dyDescent="0.35">
      <c r="M118" t="s">
        <v>201</v>
      </c>
      <c r="N118" t="s">
        <v>228</v>
      </c>
      <c r="O118" s="7">
        <v>75</v>
      </c>
      <c r="P118" s="7">
        <v>39</v>
      </c>
      <c r="Q118" s="2">
        <v>621.54700000000003</v>
      </c>
    </row>
    <row r="119" spans="13:17" x14ac:dyDescent="0.35">
      <c r="M119" t="s">
        <v>201</v>
      </c>
      <c r="N119" t="s">
        <v>229</v>
      </c>
      <c r="O119" s="7">
        <v>62</v>
      </c>
      <c r="P119" s="7">
        <v>50</v>
      </c>
      <c r="Q119" s="2">
        <v>52814.099000000002</v>
      </c>
    </row>
    <row r="120" spans="13:17" x14ac:dyDescent="0.35">
      <c r="M120" t="s">
        <v>201</v>
      </c>
      <c r="N120" t="s">
        <v>230</v>
      </c>
      <c r="O120" s="7">
        <v>43</v>
      </c>
      <c r="P120" s="7">
        <v>49</v>
      </c>
      <c r="Q120" s="2">
        <v>54279.42</v>
      </c>
    </row>
    <row r="121" spans="13:17" x14ac:dyDescent="0.35">
      <c r="M121" t="s">
        <v>201</v>
      </c>
      <c r="N121" t="s">
        <v>231</v>
      </c>
      <c r="O121" s="7">
        <v>41</v>
      </c>
      <c r="P121" s="7">
        <v>46</v>
      </c>
      <c r="Q121" s="2">
        <v>2868.82</v>
      </c>
    </row>
    <row r="122" spans="13:17" x14ac:dyDescent="0.35">
      <c r="M122" t="s">
        <v>201</v>
      </c>
      <c r="N122" t="s">
        <v>232</v>
      </c>
      <c r="O122" s="7">
        <v>79</v>
      </c>
      <c r="P122" s="7">
        <v>35</v>
      </c>
      <c r="Q122" s="2">
        <v>19453.935000000001</v>
      </c>
    </row>
    <row r="123" spans="13:17" x14ac:dyDescent="0.35">
      <c r="M123" t="s">
        <v>201</v>
      </c>
      <c r="N123" t="s">
        <v>233</v>
      </c>
      <c r="O123" s="7">
        <v>58</v>
      </c>
      <c r="P123" s="7">
        <v>33</v>
      </c>
      <c r="Q123" s="2">
        <v>1415.3679999999999</v>
      </c>
    </row>
    <row r="124" spans="13:17" x14ac:dyDescent="0.35">
      <c r="M124" t="s">
        <v>201</v>
      </c>
      <c r="N124" t="s">
        <v>234</v>
      </c>
      <c r="O124" s="7">
        <v>55</v>
      </c>
      <c r="P124" s="7">
        <v>52</v>
      </c>
      <c r="Q124" s="2">
        <v>8531.75</v>
      </c>
    </row>
    <row r="125" spans="13:17" x14ac:dyDescent="0.35">
      <c r="M125" t="s">
        <v>201</v>
      </c>
      <c r="N125" t="s">
        <v>235</v>
      </c>
      <c r="O125" s="7">
        <v>67</v>
      </c>
      <c r="P125" s="7">
        <v>34</v>
      </c>
      <c r="Q125" s="2">
        <v>11163.678</v>
      </c>
    </row>
    <row r="126" spans="13:17" x14ac:dyDescent="0.35">
      <c r="M126" t="s">
        <v>201</v>
      </c>
      <c r="N126" t="s">
        <v>236</v>
      </c>
      <c r="O126" s="7">
        <v>43</v>
      </c>
      <c r="P126" s="7">
        <v>38</v>
      </c>
      <c r="Q126" s="2">
        <v>540.49300000000005</v>
      </c>
    </row>
    <row r="127" spans="13:17" x14ac:dyDescent="0.35">
      <c r="M127" t="s">
        <v>201</v>
      </c>
      <c r="N127" t="s">
        <v>237</v>
      </c>
      <c r="O127" s="7">
        <v>64</v>
      </c>
      <c r="P127" s="7">
        <v>35</v>
      </c>
      <c r="Q127" s="2">
        <v>6708.06</v>
      </c>
    </row>
    <row r="128" spans="13:17" x14ac:dyDescent="0.35">
      <c r="M128" t="s">
        <v>201</v>
      </c>
      <c r="N128" t="s">
        <v>238</v>
      </c>
      <c r="O128" s="7">
        <v>53</v>
      </c>
      <c r="P128" s="7">
        <v>52</v>
      </c>
      <c r="Q128" s="2">
        <v>3222.47</v>
      </c>
    </row>
    <row r="129" spans="13:17" x14ac:dyDescent="0.35">
      <c r="M129" t="s">
        <v>201</v>
      </c>
      <c r="N129" t="s">
        <v>239</v>
      </c>
      <c r="O129" s="7">
        <v>62</v>
      </c>
      <c r="P129" s="7">
        <v>40</v>
      </c>
      <c r="Q129" s="2">
        <v>196991.44399999999</v>
      </c>
    </row>
    <row r="130" spans="13:17" x14ac:dyDescent="0.35">
      <c r="M130" t="s">
        <v>201</v>
      </c>
      <c r="N130" t="s">
        <v>240</v>
      </c>
      <c r="O130" s="7">
        <v>44</v>
      </c>
      <c r="P130" s="7">
        <v>46</v>
      </c>
      <c r="Q130" s="2">
        <v>3996.5430000000001</v>
      </c>
    </row>
    <row r="131" spans="13:17" x14ac:dyDescent="0.35">
      <c r="M131" t="s">
        <v>201</v>
      </c>
      <c r="N131" t="s">
        <v>241</v>
      </c>
      <c r="O131" s="7">
        <v>47</v>
      </c>
      <c r="P131" s="7">
        <v>44</v>
      </c>
      <c r="Q131" s="2">
        <v>302.97000000000003</v>
      </c>
    </row>
    <row r="132" spans="13:17" x14ac:dyDescent="0.35">
      <c r="M132" t="s">
        <v>201</v>
      </c>
      <c r="N132" t="s">
        <v>242</v>
      </c>
      <c r="O132" s="7">
        <v>74</v>
      </c>
      <c r="P132" s="7">
        <v>43</v>
      </c>
      <c r="Q132" s="2">
        <v>6255.5559999999996</v>
      </c>
    </row>
    <row r="133" spans="13:17" x14ac:dyDescent="0.35">
      <c r="M133" t="s">
        <v>201</v>
      </c>
      <c r="N133" t="s">
        <v>243</v>
      </c>
      <c r="O133" s="7">
        <v>46</v>
      </c>
      <c r="P133" s="7">
        <v>53</v>
      </c>
      <c r="Q133" s="2">
        <v>50544.243000000002</v>
      </c>
    </row>
    <row r="134" spans="13:17" x14ac:dyDescent="0.35">
      <c r="M134" t="s">
        <v>201</v>
      </c>
      <c r="N134" t="s">
        <v>244</v>
      </c>
      <c r="O134" s="7">
        <v>51</v>
      </c>
      <c r="P134" s="7">
        <v>39</v>
      </c>
      <c r="Q134" s="2">
        <v>2161.902</v>
      </c>
    </row>
    <row r="135" spans="13:17" x14ac:dyDescent="0.35">
      <c r="M135" t="s">
        <v>201</v>
      </c>
      <c r="N135" t="s">
        <v>245</v>
      </c>
      <c r="O135" s="7">
        <v>66</v>
      </c>
      <c r="P135" s="7">
        <v>54</v>
      </c>
      <c r="Q135" s="2">
        <v>106513.22500000001</v>
      </c>
    </row>
    <row r="136" spans="13:17" x14ac:dyDescent="0.35">
      <c r="M136" t="s">
        <v>201</v>
      </c>
      <c r="N136" t="s">
        <v>246</v>
      </c>
      <c r="O136" s="7">
        <v>57</v>
      </c>
      <c r="P136" s="7">
        <v>33</v>
      </c>
      <c r="Q136" s="2">
        <v>30701.958999999999</v>
      </c>
    </row>
    <row r="137" spans="13:17" x14ac:dyDescent="0.35">
      <c r="M137" t="s">
        <v>201</v>
      </c>
      <c r="N137" t="s">
        <v>247</v>
      </c>
      <c r="O137" s="7">
        <v>54</v>
      </c>
      <c r="P137" s="7">
        <v>49</v>
      </c>
      <c r="Q137" s="2">
        <v>44705.385000000002</v>
      </c>
    </row>
    <row r="138" spans="13:17" x14ac:dyDescent="0.35">
      <c r="M138" t="s">
        <v>201</v>
      </c>
      <c r="N138" t="s">
        <v>248</v>
      </c>
      <c r="O138" s="7">
        <v>57</v>
      </c>
      <c r="P138" s="7">
        <v>34</v>
      </c>
      <c r="Q138" s="2">
        <v>2907.875</v>
      </c>
    </row>
    <row r="139" spans="13:17" x14ac:dyDescent="0.35">
      <c r="M139" t="s">
        <v>201</v>
      </c>
      <c r="N139" t="s">
        <v>249</v>
      </c>
      <c r="O139" s="7">
        <v>74</v>
      </c>
      <c r="P139" s="7">
        <v>43</v>
      </c>
      <c r="Q139" s="2">
        <v>16744.651000000002</v>
      </c>
    </row>
    <row r="140" spans="13:17" x14ac:dyDescent="0.35">
      <c r="M140" t="s">
        <v>201</v>
      </c>
      <c r="N140" t="s">
        <v>250</v>
      </c>
      <c r="O140" s="7">
        <v>65</v>
      </c>
      <c r="P140" s="7">
        <v>34</v>
      </c>
      <c r="Q140" s="2">
        <v>1359.17</v>
      </c>
    </row>
    <row r="141" spans="13:17" x14ac:dyDescent="0.35">
      <c r="M141" t="s">
        <v>201</v>
      </c>
      <c r="N141" t="s">
        <v>251</v>
      </c>
      <c r="O141" s="7">
        <v>49</v>
      </c>
      <c r="P141" s="7">
        <v>50</v>
      </c>
      <c r="Q141" s="2">
        <v>2347.0340000000001</v>
      </c>
    </row>
    <row r="142" spans="13:17" x14ac:dyDescent="0.35">
      <c r="M142" t="s">
        <v>201</v>
      </c>
      <c r="N142" t="s">
        <v>252</v>
      </c>
      <c r="O142" s="7">
        <v>60</v>
      </c>
      <c r="P142" s="7">
        <v>46</v>
      </c>
      <c r="Q142" s="2">
        <v>539.12699999999995</v>
      </c>
    </row>
    <row r="143" spans="13:17" x14ac:dyDescent="0.35">
      <c r="M143" t="s">
        <v>201</v>
      </c>
      <c r="N143" t="s">
        <v>253</v>
      </c>
      <c r="O143" s="7">
        <v>48</v>
      </c>
      <c r="P143" s="7">
        <v>51</v>
      </c>
      <c r="Q143" s="2">
        <v>1524.625</v>
      </c>
    </row>
    <row r="144" spans="13:17" x14ac:dyDescent="0.35">
      <c r="M144" t="s">
        <v>201</v>
      </c>
      <c r="N144" t="s">
        <v>254</v>
      </c>
      <c r="O144" s="7">
        <v>49</v>
      </c>
      <c r="P144" s="7">
        <v>47</v>
      </c>
      <c r="Q144" s="2">
        <v>2341.4810000000002</v>
      </c>
    </row>
    <row r="145" spans="13:17" x14ac:dyDescent="0.35">
      <c r="M145" t="s">
        <v>201</v>
      </c>
      <c r="N145" t="s">
        <v>255</v>
      </c>
      <c r="O145" s="7">
        <v>45</v>
      </c>
      <c r="P145" s="7">
        <v>36</v>
      </c>
      <c r="Q145" s="2">
        <v>401.26400000000001</v>
      </c>
    </row>
    <row r="146" spans="13:17" x14ac:dyDescent="0.35">
      <c r="M146" t="s">
        <v>201</v>
      </c>
      <c r="N146" t="s">
        <v>256</v>
      </c>
      <c r="O146" s="7">
        <v>70</v>
      </c>
      <c r="P146" s="7">
        <v>39</v>
      </c>
      <c r="Q146" s="2">
        <v>90720.233999999997</v>
      </c>
    </row>
    <row r="147" spans="13:17" x14ac:dyDescent="0.35">
      <c r="M147" t="s">
        <v>201</v>
      </c>
      <c r="N147" t="s">
        <v>257</v>
      </c>
      <c r="O147" s="7">
        <v>49</v>
      </c>
      <c r="P147" s="7">
        <v>48</v>
      </c>
      <c r="Q147" s="2">
        <v>1457.625</v>
      </c>
    </row>
    <row r="148" spans="13:17" x14ac:dyDescent="0.35">
      <c r="M148" t="s">
        <v>201</v>
      </c>
      <c r="N148" t="s">
        <v>258</v>
      </c>
      <c r="O148" s="7">
        <v>46</v>
      </c>
      <c r="P148" s="7">
        <v>46</v>
      </c>
      <c r="Q148" s="2">
        <v>449.56299999999999</v>
      </c>
    </row>
    <row r="149" spans="13:17" x14ac:dyDescent="0.35">
      <c r="M149" t="s">
        <v>201</v>
      </c>
      <c r="N149" t="s">
        <v>259</v>
      </c>
      <c r="O149" s="7">
        <v>36</v>
      </c>
      <c r="P149" s="7">
        <v>48</v>
      </c>
      <c r="Q149" s="2">
        <v>494.05</v>
      </c>
    </row>
    <row r="150" spans="13:17" x14ac:dyDescent="0.35">
      <c r="M150" t="s">
        <v>201</v>
      </c>
      <c r="N150" t="s">
        <v>260</v>
      </c>
      <c r="O150" s="7">
        <v>43</v>
      </c>
      <c r="P150" s="7">
        <v>39</v>
      </c>
      <c r="Q150" s="2">
        <v>2150.8440000000001</v>
      </c>
    </row>
    <row r="151" spans="13:17" x14ac:dyDescent="0.35">
      <c r="M151" t="s">
        <v>201</v>
      </c>
      <c r="N151" t="s">
        <v>261</v>
      </c>
      <c r="O151" s="7">
        <v>68</v>
      </c>
      <c r="P151" s="7">
        <v>32</v>
      </c>
      <c r="Q151" s="2">
        <v>10834.05</v>
      </c>
    </row>
    <row r="152" spans="13:17" x14ac:dyDescent="0.35">
      <c r="M152" t="s">
        <v>201</v>
      </c>
      <c r="N152" t="s">
        <v>262</v>
      </c>
      <c r="O152" s="7">
        <v>76</v>
      </c>
      <c r="P152" s="7">
        <v>38</v>
      </c>
      <c r="Q152" s="2">
        <v>25646.552</v>
      </c>
    </row>
    <row r="153" spans="13:17" x14ac:dyDescent="0.35">
      <c r="M153" t="s">
        <v>201</v>
      </c>
      <c r="N153" t="s">
        <v>263</v>
      </c>
      <c r="O153" s="7">
        <v>82</v>
      </c>
      <c r="P153" s="7">
        <v>34</v>
      </c>
      <c r="Q153" s="2">
        <v>1688.0070000000001</v>
      </c>
    </row>
    <row r="154" spans="13:17" x14ac:dyDescent="0.35">
      <c r="M154" t="s">
        <v>201</v>
      </c>
      <c r="N154" t="s">
        <v>264</v>
      </c>
      <c r="O154" s="7">
        <v>56</v>
      </c>
      <c r="P154" s="7">
        <v>50</v>
      </c>
      <c r="Q154" s="2">
        <v>14752.425999999999</v>
      </c>
    </row>
    <row r="155" spans="13:17" x14ac:dyDescent="0.35">
      <c r="M155" t="s">
        <v>201</v>
      </c>
      <c r="N155" t="s">
        <v>265</v>
      </c>
      <c r="O155" s="7">
        <v>63</v>
      </c>
      <c r="P155" s="7">
        <v>48</v>
      </c>
      <c r="Q155" s="2">
        <v>4409.2259999999997</v>
      </c>
    </row>
    <row r="156" spans="13:17" x14ac:dyDescent="0.35">
      <c r="M156" t="s">
        <v>201</v>
      </c>
      <c r="N156" t="s">
        <v>266</v>
      </c>
      <c r="O156" s="7">
        <v>69</v>
      </c>
      <c r="P156" s="7">
        <v>36</v>
      </c>
      <c r="Q156" s="2">
        <v>19377.856</v>
      </c>
    </row>
    <row r="157" spans="13:17" x14ac:dyDescent="0.35">
      <c r="M157" t="s">
        <v>201</v>
      </c>
      <c r="N157" t="s">
        <v>267</v>
      </c>
      <c r="O157" s="7">
        <v>45</v>
      </c>
      <c r="P157" s="7">
        <v>47</v>
      </c>
      <c r="Q157" s="2">
        <v>4024.989</v>
      </c>
    </row>
    <row r="158" spans="13:17" x14ac:dyDescent="0.35">
      <c r="M158" t="s">
        <v>201</v>
      </c>
      <c r="N158" t="s">
        <v>268</v>
      </c>
      <c r="O158" s="7">
        <v>70</v>
      </c>
      <c r="P158" s="7">
        <v>41</v>
      </c>
      <c r="Q158" s="2">
        <v>3112.5970000000002</v>
      </c>
    </row>
    <row r="159" spans="13:17" x14ac:dyDescent="0.35">
      <c r="M159" t="s">
        <v>201</v>
      </c>
      <c r="N159" t="s">
        <v>269</v>
      </c>
      <c r="O159" s="7">
        <v>61</v>
      </c>
      <c r="P159" s="7">
        <v>39</v>
      </c>
      <c r="Q159" s="2">
        <v>23858.548999999999</v>
      </c>
    </row>
    <row r="160" spans="13:17" x14ac:dyDescent="0.35">
      <c r="M160" t="s">
        <v>201</v>
      </c>
      <c r="N160" t="s">
        <v>270</v>
      </c>
      <c r="O160" s="7">
        <v>66</v>
      </c>
      <c r="P160" s="7">
        <v>47</v>
      </c>
      <c r="Q160" s="2">
        <v>31699.802</v>
      </c>
    </row>
    <row r="161" spans="13:17" x14ac:dyDescent="0.35">
      <c r="M161" t="s">
        <v>201</v>
      </c>
      <c r="N161" t="s">
        <v>271</v>
      </c>
      <c r="O161" s="7">
        <v>62</v>
      </c>
      <c r="P161" s="7">
        <v>52</v>
      </c>
      <c r="Q161" s="2">
        <v>8777.7049999999999</v>
      </c>
    </row>
    <row r="162" spans="13:17" x14ac:dyDescent="0.35">
      <c r="M162" t="s">
        <v>201</v>
      </c>
      <c r="N162" t="s">
        <v>272</v>
      </c>
      <c r="O162" s="7">
        <v>45</v>
      </c>
      <c r="P162" s="7">
        <v>37</v>
      </c>
      <c r="Q162" s="2">
        <v>4522.3130000000001</v>
      </c>
    </row>
    <row r="163" spans="13:17" x14ac:dyDescent="0.35">
      <c r="M163" t="s">
        <v>201</v>
      </c>
      <c r="N163" t="s">
        <v>273</v>
      </c>
      <c r="O163" s="7">
        <v>56</v>
      </c>
      <c r="P163" s="7">
        <v>49</v>
      </c>
      <c r="Q163" s="2">
        <v>15426.41</v>
      </c>
    </row>
    <row r="164" spans="13:17" x14ac:dyDescent="0.35">
      <c r="M164" t="s">
        <v>201</v>
      </c>
      <c r="N164" t="s">
        <v>274</v>
      </c>
      <c r="O164" s="7">
        <v>62</v>
      </c>
      <c r="P164" s="7">
        <v>33</v>
      </c>
      <c r="Q164" s="2">
        <v>9859.9040000000005</v>
      </c>
    </row>
    <row r="165" spans="13:17" x14ac:dyDescent="0.35">
      <c r="M165" t="s">
        <v>201</v>
      </c>
      <c r="N165" t="s">
        <v>275</v>
      </c>
      <c r="O165" s="7">
        <v>68</v>
      </c>
      <c r="P165" s="7">
        <v>35</v>
      </c>
      <c r="Q165" s="2">
        <v>451.28899999999999</v>
      </c>
    </row>
    <row r="166" spans="13:17" x14ac:dyDescent="0.35">
      <c r="M166" t="s">
        <v>201</v>
      </c>
      <c r="N166" t="s">
        <v>276</v>
      </c>
      <c r="O166" s="7">
        <v>61</v>
      </c>
      <c r="P166" s="7">
        <v>35</v>
      </c>
      <c r="Q166" s="2">
        <v>125.84099999999999</v>
      </c>
    </row>
    <row r="167" spans="13:17" x14ac:dyDescent="0.35">
      <c r="M167" t="s">
        <v>201</v>
      </c>
      <c r="N167" t="s">
        <v>277</v>
      </c>
      <c r="O167" s="7">
        <v>64</v>
      </c>
      <c r="P167" s="7">
        <v>40</v>
      </c>
      <c r="Q167" s="2">
        <v>432.94499999999999</v>
      </c>
    </row>
    <row r="168" spans="13:17" x14ac:dyDescent="0.35">
      <c r="M168" t="s">
        <v>201</v>
      </c>
      <c r="N168" t="s">
        <v>278</v>
      </c>
      <c r="O168" s="7">
        <v>47</v>
      </c>
      <c r="P168" s="7">
        <v>48</v>
      </c>
      <c r="Q168" s="2">
        <v>4473.7209999999995</v>
      </c>
    </row>
    <row r="169" spans="13:17" x14ac:dyDescent="0.35">
      <c r="M169" t="s">
        <v>201</v>
      </c>
      <c r="N169" t="s">
        <v>279</v>
      </c>
      <c r="O169" s="7">
        <v>47</v>
      </c>
      <c r="P169" s="7">
        <v>50</v>
      </c>
      <c r="Q169" s="2">
        <v>1739.2809999999999</v>
      </c>
    </row>
    <row r="170" spans="13:17" x14ac:dyDescent="0.35">
      <c r="M170" t="s">
        <v>201</v>
      </c>
      <c r="N170" t="s">
        <v>280</v>
      </c>
      <c r="O170" s="7">
        <v>60</v>
      </c>
      <c r="P170" s="7">
        <v>49</v>
      </c>
      <c r="Q170" s="2">
        <v>8361.7549999999992</v>
      </c>
    </row>
    <row r="171" spans="13:17" x14ac:dyDescent="0.35">
      <c r="M171" t="s">
        <v>201</v>
      </c>
      <c r="N171" t="s">
        <v>281</v>
      </c>
      <c r="O171" s="7">
        <v>62</v>
      </c>
      <c r="P171" s="7">
        <v>41</v>
      </c>
      <c r="Q171" s="2">
        <v>97.43</v>
      </c>
    </row>
    <row r="172" spans="13:17" x14ac:dyDescent="0.35">
      <c r="M172" t="s">
        <v>201</v>
      </c>
      <c r="N172" t="s">
        <v>282</v>
      </c>
      <c r="O172" s="7">
        <v>77</v>
      </c>
      <c r="P172" s="7">
        <v>34</v>
      </c>
      <c r="Q172" s="2">
        <v>815.24300000000005</v>
      </c>
    </row>
    <row r="173" spans="13:17" x14ac:dyDescent="0.35">
      <c r="M173" t="s">
        <v>201</v>
      </c>
      <c r="N173" t="s">
        <v>283</v>
      </c>
      <c r="O173" s="7">
        <v>74</v>
      </c>
      <c r="P173" s="7">
        <v>43</v>
      </c>
      <c r="Q173" s="2">
        <v>1175.181</v>
      </c>
    </row>
    <row r="174" spans="13:17" x14ac:dyDescent="0.35">
      <c r="M174" t="s">
        <v>201</v>
      </c>
      <c r="N174" t="s">
        <v>284</v>
      </c>
      <c r="O174" s="7">
        <v>72</v>
      </c>
      <c r="P174" s="7">
        <v>49</v>
      </c>
      <c r="Q174" s="2">
        <v>19925.986000000001</v>
      </c>
    </row>
    <row r="175" spans="13:17" x14ac:dyDescent="0.35">
      <c r="M175" t="s">
        <v>201</v>
      </c>
      <c r="N175" t="s">
        <v>285</v>
      </c>
      <c r="O175" s="7">
        <v>50</v>
      </c>
      <c r="P175" s="7">
        <v>45</v>
      </c>
      <c r="Q175" s="2">
        <v>2614.1149999999998</v>
      </c>
    </row>
    <row r="176" spans="13:17" x14ac:dyDescent="0.35">
      <c r="M176" t="s">
        <v>201</v>
      </c>
      <c r="N176" t="s">
        <v>286</v>
      </c>
      <c r="O176" s="7">
        <v>81</v>
      </c>
      <c r="P176" s="7">
        <v>47</v>
      </c>
      <c r="Q176" s="2">
        <v>269365.15100000001</v>
      </c>
    </row>
    <row r="177" spans="13:17" x14ac:dyDescent="0.35">
      <c r="M177" t="s">
        <v>201</v>
      </c>
      <c r="N177" t="s">
        <v>287</v>
      </c>
      <c r="O177" s="7">
        <v>60</v>
      </c>
      <c r="P177" s="7">
        <v>35</v>
      </c>
      <c r="Q177" s="2">
        <v>177.71799999999999</v>
      </c>
    </row>
    <row r="178" spans="13:17" x14ac:dyDescent="0.35">
      <c r="M178" t="s">
        <v>201</v>
      </c>
      <c r="N178" t="s">
        <v>288</v>
      </c>
      <c r="O178" s="7">
        <v>48</v>
      </c>
      <c r="P178" s="7">
        <v>41</v>
      </c>
      <c r="Q178" s="2">
        <v>1252.539</v>
      </c>
    </row>
    <row r="179" spans="13:17" x14ac:dyDescent="0.35">
      <c r="M179" t="s">
        <v>201</v>
      </c>
      <c r="N179" t="s">
        <v>289</v>
      </c>
      <c r="O179" s="7">
        <v>71</v>
      </c>
      <c r="P179" s="7">
        <v>37</v>
      </c>
      <c r="Q179" s="2">
        <v>43500.798999999999</v>
      </c>
    </row>
    <row r="180" spans="13:17" x14ac:dyDescent="0.35">
      <c r="M180" t="s">
        <v>201</v>
      </c>
      <c r="N180" t="s">
        <v>290</v>
      </c>
      <c r="O180" s="7">
        <v>61</v>
      </c>
      <c r="P180" s="7">
        <v>32</v>
      </c>
      <c r="Q180" s="2">
        <v>10583.57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108A7D-1363-47A0-A025-652CD0979744}">
  <dimension ref="K2:V81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9"/>
    <col min="14" max="14" width="17.26953125" customWidth="1"/>
    <col min="15" max="15" width="16.08984375" customWidth="1"/>
    <col min="20" max="20" width="31.36328125" customWidth="1"/>
    <col min="21" max="21" width="10" customWidth="1"/>
    <col min="22" max="22" width="20.7265625" customWidth="1"/>
    <col min="23" max="23" width="19.453125" customWidth="1"/>
  </cols>
  <sheetData>
    <row r="2" spans="13:22" x14ac:dyDescent="0.35">
      <c r="M2" s="10" t="s">
        <v>15</v>
      </c>
    </row>
    <row r="7" spans="13:22" x14ac:dyDescent="0.35">
      <c r="M7" s="3" t="s">
        <v>311</v>
      </c>
      <c r="N7" s="3" t="s">
        <v>294</v>
      </c>
      <c r="O7" s="3" t="s">
        <v>295</v>
      </c>
      <c r="V7" s="11"/>
    </row>
    <row r="8" spans="13:22" x14ac:dyDescent="0.35">
      <c r="M8">
        <v>1950</v>
      </c>
      <c r="N8" s="6">
        <v>20.65</v>
      </c>
      <c r="O8" s="6">
        <v>22.390999999999998</v>
      </c>
      <c r="T8" s="3"/>
    </row>
    <row r="9" spans="13:22" x14ac:dyDescent="0.35">
      <c r="M9">
        <v>1951</v>
      </c>
      <c r="N9" s="6">
        <v>21.289000000000001</v>
      </c>
      <c r="O9" s="6">
        <v>23.478000000000002</v>
      </c>
      <c r="T9" s="3"/>
    </row>
    <row r="10" spans="13:22" x14ac:dyDescent="0.35">
      <c r="M10">
        <v>1952</v>
      </c>
      <c r="N10" s="6">
        <v>20.8</v>
      </c>
      <c r="O10" s="6">
        <v>21.707999999999998</v>
      </c>
      <c r="T10" s="3"/>
    </row>
    <row r="11" spans="13:22" x14ac:dyDescent="0.35">
      <c r="M11">
        <v>1953</v>
      </c>
      <c r="N11" s="6">
        <v>18.600000000000001</v>
      </c>
      <c r="O11" s="6">
        <v>21.207999999999998</v>
      </c>
      <c r="T11" s="3"/>
    </row>
    <row r="12" spans="13:22" x14ac:dyDescent="0.35">
      <c r="M12">
        <v>1954</v>
      </c>
      <c r="N12" s="6">
        <v>18.73</v>
      </c>
      <c r="O12" s="6">
        <v>21.207999999999998</v>
      </c>
      <c r="T12" s="3"/>
    </row>
    <row r="13" spans="13:22" x14ac:dyDescent="0.35">
      <c r="M13">
        <v>1955</v>
      </c>
      <c r="N13" s="6">
        <v>18.975000000000001</v>
      </c>
      <c r="O13" s="6">
        <v>21.077000000000002</v>
      </c>
      <c r="T13" s="3"/>
    </row>
    <row r="14" spans="13:22" x14ac:dyDescent="0.35">
      <c r="M14">
        <v>1956</v>
      </c>
      <c r="N14" s="6">
        <v>18.212</v>
      </c>
      <c r="O14" s="6">
        <v>20.667000000000002</v>
      </c>
    </row>
    <row r="15" spans="13:22" x14ac:dyDescent="0.35">
      <c r="M15">
        <v>1957</v>
      </c>
      <c r="N15" s="6">
        <v>18.8</v>
      </c>
      <c r="O15" s="6">
        <v>20.63</v>
      </c>
    </row>
    <row r="16" spans="13:22" x14ac:dyDescent="0.35">
      <c r="M16">
        <v>1958</v>
      </c>
      <c r="N16" s="6">
        <v>17.965</v>
      </c>
      <c r="O16" s="6">
        <v>21.56</v>
      </c>
    </row>
    <row r="17" spans="13:15" x14ac:dyDescent="0.35">
      <c r="M17">
        <v>1959</v>
      </c>
      <c r="N17" s="6">
        <v>18.065000000000001</v>
      </c>
      <c r="O17" s="6">
        <v>20.963000000000001</v>
      </c>
    </row>
    <row r="18" spans="13:15" x14ac:dyDescent="0.35">
      <c r="M18">
        <v>1960</v>
      </c>
      <c r="N18" s="6">
        <v>18.760999999999999</v>
      </c>
      <c r="O18" s="6">
        <v>19.963999999999999</v>
      </c>
    </row>
    <row r="19" spans="13:15" x14ac:dyDescent="0.35">
      <c r="M19">
        <v>1961</v>
      </c>
      <c r="N19" s="6">
        <v>18.920000000000002</v>
      </c>
      <c r="O19" s="6">
        <v>18.856999999999999</v>
      </c>
    </row>
    <row r="20" spans="13:15" x14ac:dyDescent="0.35">
      <c r="M20">
        <v>1962</v>
      </c>
      <c r="N20" s="6">
        <v>18.87</v>
      </c>
      <c r="O20" s="6">
        <v>19.827999999999999</v>
      </c>
    </row>
    <row r="21" spans="13:15" x14ac:dyDescent="0.35">
      <c r="M21">
        <v>1963</v>
      </c>
      <c r="N21" s="6">
        <v>19.327999999999999</v>
      </c>
      <c r="O21" s="6">
        <v>17.832999999999998</v>
      </c>
    </row>
    <row r="22" spans="13:15" x14ac:dyDescent="0.35">
      <c r="M22">
        <v>1964</v>
      </c>
      <c r="N22" s="6">
        <v>18.346</v>
      </c>
      <c r="O22" s="6">
        <v>16.484000000000002</v>
      </c>
    </row>
    <row r="23" spans="13:15" x14ac:dyDescent="0.35">
      <c r="M23">
        <v>1965</v>
      </c>
      <c r="N23" s="6">
        <v>18.713000000000001</v>
      </c>
      <c r="O23" s="6">
        <v>17.29</v>
      </c>
    </row>
    <row r="24" spans="13:15" x14ac:dyDescent="0.35">
      <c r="M24">
        <v>1966</v>
      </c>
      <c r="N24" s="6">
        <v>18.529</v>
      </c>
      <c r="O24" s="6">
        <v>15.452</v>
      </c>
    </row>
    <row r="25" spans="13:15" x14ac:dyDescent="0.35">
      <c r="M25">
        <v>1967</v>
      </c>
      <c r="N25" s="6">
        <v>18.603000000000002</v>
      </c>
      <c r="O25" s="6">
        <v>15.635999999999999</v>
      </c>
    </row>
    <row r="26" spans="13:15" x14ac:dyDescent="0.35">
      <c r="M26">
        <v>1968</v>
      </c>
      <c r="N26" s="6">
        <v>19.103000000000002</v>
      </c>
      <c r="O26" s="6">
        <v>16.646999999999998</v>
      </c>
    </row>
    <row r="27" spans="13:15" x14ac:dyDescent="0.35">
      <c r="M27">
        <v>1969</v>
      </c>
      <c r="N27" s="6">
        <v>19.521999999999998</v>
      </c>
      <c r="O27" s="6">
        <v>15.706</v>
      </c>
    </row>
    <row r="28" spans="13:15" x14ac:dyDescent="0.35">
      <c r="M28">
        <v>1970</v>
      </c>
      <c r="N28" s="6">
        <v>20.074999999999999</v>
      </c>
      <c r="O28" s="6">
        <v>16.5</v>
      </c>
    </row>
    <row r="29" spans="13:15" x14ac:dyDescent="0.35">
      <c r="M29">
        <v>1971</v>
      </c>
      <c r="N29" s="6">
        <v>20.190999999999999</v>
      </c>
      <c r="O29" s="6">
        <v>17.8</v>
      </c>
    </row>
    <row r="30" spans="13:15" x14ac:dyDescent="0.35">
      <c r="M30">
        <v>1972</v>
      </c>
      <c r="N30" s="6">
        <v>19.422999999999998</v>
      </c>
      <c r="O30" s="6">
        <v>17.882000000000001</v>
      </c>
    </row>
    <row r="31" spans="13:15" x14ac:dyDescent="0.35">
      <c r="M31">
        <v>1973</v>
      </c>
      <c r="N31" s="6">
        <v>20.213000000000001</v>
      </c>
      <c r="O31" s="6">
        <v>17.646999999999998</v>
      </c>
    </row>
    <row r="32" spans="13:15" x14ac:dyDescent="0.35">
      <c r="M32">
        <v>1974</v>
      </c>
      <c r="N32" s="6">
        <v>20.029</v>
      </c>
      <c r="O32" s="6">
        <v>15.457000000000001</v>
      </c>
    </row>
    <row r="33" spans="13:15" x14ac:dyDescent="0.35">
      <c r="M33">
        <v>1975</v>
      </c>
      <c r="N33" s="6">
        <v>20.617999999999999</v>
      </c>
      <c r="O33" s="6">
        <v>16.657</v>
      </c>
    </row>
    <row r="34" spans="13:15" x14ac:dyDescent="0.35">
      <c r="M34">
        <v>1976</v>
      </c>
      <c r="N34" s="6">
        <v>21.059000000000001</v>
      </c>
      <c r="O34" s="6">
        <v>17.861000000000001</v>
      </c>
    </row>
    <row r="35" spans="13:15" x14ac:dyDescent="0.35">
      <c r="M35">
        <v>1977</v>
      </c>
      <c r="N35" s="6">
        <v>22.25</v>
      </c>
      <c r="O35" s="6">
        <v>18.457000000000001</v>
      </c>
    </row>
    <row r="36" spans="13:15" x14ac:dyDescent="0.35">
      <c r="M36">
        <v>1978</v>
      </c>
      <c r="N36" s="6">
        <v>22.881</v>
      </c>
      <c r="O36" s="6">
        <v>19.594999999999999</v>
      </c>
    </row>
    <row r="37" spans="13:15" x14ac:dyDescent="0.35">
      <c r="M37">
        <v>1979</v>
      </c>
      <c r="N37" s="6">
        <v>23.18</v>
      </c>
      <c r="O37" s="6">
        <v>18.632000000000001</v>
      </c>
    </row>
    <row r="38" spans="13:15" x14ac:dyDescent="0.35">
      <c r="M38">
        <v>1980</v>
      </c>
      <c r="N38" s="6">
        <v>22.817</v>
      </c>
      <c r="O38" s="6">
        <v>18.3</v>
      </c>
    </row>
    <row r="39" spans="13:15" x14ac:dyDescent="0.35">
      <c r="M39">
        <v>1981</v>
      </c>
      <c r="N39" s="6">
        <v>23.091000000000001</v>
      </c>
      <c r="O39" s="6">
        <v>18.974</v>
      </c>
    </row>
    <row r="40" spans="13:15" x14ac:dyDescent="0.35">
      <c r="M40">
        <v>1982</v>
      </c>
      <c r="N40" s="6">
        <v>22.74</v>
      </c>
      <c r="O40" s="6">
        <v>18.75</v>
      </c>
    </row>
    <row r="41" spans="13:15" x14ac:dyDescent="0.35">
      <c r="M41">
        <v>1983</v>
      </c>
      <c r="N41" s="6">
        <v>23.129000000000001</v>
      </c>
      <c r="O41" s="6">
        <v>17.821000000000002</v>
      </c>
    </row>
    <row r="42" spans="13:15" x14ac:dyDescent="0.35">
      <c r="M42">
        <v>1984</v>
      </c>
      <c r="N42" s="6">
        <v>24.184999999999999</v>
      </c>
      <c r="O42" s="6">
        <v>15.756</v>
      </c>
    </row>
    <row r="43" spans="13:15" x14ac:dyDescent="0.35">
      <c r="M43">
        <v>1985</v>
      </c>
      <c r="N43" s="6">
        <v>22.225000000000001</v>
      </c>
      <c r="O43" s="6">
        <v>14.856999999999999</v>
      </c>
    </row>
    <row r="44" spans="13:15" x14ac:dyDescent="0.35">
      <c r="M44">
        <v>1986</v>
      </c>
      <c r="N44" s="6">
        <v>22.890999999999998</v>
      </c>
      <c r="O44" s="6">
        <v>16.628</v>
      </c>
    </row>
    <row r="45" spans="13:15" x14ac:dyDescent="0.35">
      <c r="M45">
        <v>1987</v>
      </c>
      <c r="N45" s="6">
        <v>23</v>
      </c>
      <c r="O45" s="6">
        <v>15.93</v>
      </c>
    </row>
    <row r="46" spans="13:15" x14ac:dyDescent="0.35">
      <c r="M46">
        <v>1988</v>
      </c>
      <c r="N46" s="6">
        <v>23.405000000000001</v>
      </c>
      <c r="O46" s="6">
        <v>17.87</v>
      </c>
    </row>
    <row r="47" spans="13:15" x14ac:dyDescent="0.35">
      <c r="M47">
        <v>1989</v>
      </c>
      <c r="N47" s="6">
        <v>21.64</v>
      </c>
      <c r="O47" s="6">
        <v>18.413</v>
      </c>
    </row>
    <row r="48" spans="13:15" x14ac:dyDescent="0.35">
      <c r="M48">
        <v>1990</v>
      </c>
      <c r="N48" s="6">
        <v>22.751999999999999</v>
      </c>
      <c r="O48" s="6">
        <v>17.117000000000001</v>
      </c>
    </row>
    <row r="49" spans="13:15" x14ac:dyDescent="0.35">
      <c r="M49">
        <v>1991</v>
      </c>
      <c r="N49" s="6">
        <v>22.274999999999999</v>
      </c>
      <c r="O49" s="6">
        <v>15.109</v>
      </c>
    </row>
    <row r="50" spans="13:15" x14ac:dyDescent="0.35">
      <c r="M50">
        <v>1992</v>
      </c>
      <c r="N50" s="6">
        <v>22.029</v>
      </c>
      <c r="O50" s="6">
        <v>17.044</v>
      </c>
    </row>
    <row r="51" spans="13:15" x14ac:dyDescent="0.35">
      <c r="M51">
        <v>1993</v>
      </c>
      <c r="N51" s="6">
        <v>22.949000000000002</v>
      </c>
      <c r="O51" s="6">
        <v>16.68</v>
      </c>
    </row>
    <row r="52" spans="13:15" x14ac:dyDescent="0.35">
      <c r="M52">
        <v>1994</v>
      </c>
      <c r="N52" s="6">
        <v>22.561</v>
      </c>
      <c r="O52" s="6">
        <v>17.158000000000001</v>
      </c>
    </row>
    <row r="53" spans="13:15" x14ac:dyDescent="0.35">
      <c r="M53">
        <v>1995</v>
      </c>
      <c r="N53" s="6">
        <v>22.236999999999998</v>
      </c>
      <c r="O53" s="6">
        <v>18.13</v>
      </c>
    </row>
    <row r="54" spans="13:15" x14ac:dyDescent="0.35">
      <c r="M54">
        <v>1996</v>
      </c>
      <c r="N54" s="6">
        <v>23.579000000000001</v>
      </c>
      <c r="O54" s="6">
        <v>15.911</v>
      </c>
    </row>
    <row r="55" spans="13:15" x14ac:dyDescent="0.35">
      <c r="M55">
        <v>1997</v>
      </c>
      <c r="N55" s="6">
        <v>22.673999999999999</v>
      </c>
      <c r="O55" s="6">
        <v>16.568000000000001</v>
      </c>
    </row>
    <row r="56" spans="13:15" x14ac:dyDescent="0.35">
      <c r="M56">
        <v>1998</v>
      </c>
      <c r="N56" s="6">
        <v>23.393000000000001</v>
      </c>
      <c r="O56" s="6">
        <v>16.381</v>
      </c>
    </row>
    <row r="57" spans="13:15" x14ac:dyDescent="0.35">
      <c r="M57">
        <v>1999</v>
      </c>
      <c r="N57" s="6">
        <v>22.727</v>
      </c>
      <c r="O57" s="6">
        <v>15.624000000000001</v>
      </c>
    </row>
    <row r="58" spans="13:15" x14ac:dyDescent="0.35">
      <c r="M58">
        <v>2000</v>
      </c>
      <c r="N58" s="6">
        <v>23.178000000000001</v>
      </c>
      <c r="O58" s="6">
        <v>17.536000000000001</v>
      </c>
    </row>
    <row r="59" spans="13:15" x14ac:dyDescent="0.35">
      <c r="M59">
        <v>2001</v>
      </c>
      <c r="N59" s="6">
        <v>23.332999999999998</v>
      </c>
      <c r="O59" s="6">
        <v>18.068999999999999</v>
      </c>
    </row>
    <row r="60" spans="13:15" x14ac:dyDescent="0.35">
      <c r="M60">
        <v>2002</v>
      </c>
      <c r="N60" s="6">
        <v>24.744</v>
      </c>
      <c r="O60" s="6">
        <v>18.263999999999999</v>
      </c>
    </row>
    <row r="61" spans="13:15" x14ac:dyDescent="0.35">
      <c r="M61">
        <v>2003</v>
      </c>
      <c r="N61" s="6">
        <v>23.756</v>
      </c>
      <c r="O61" s="6">
        <v>17.88</v>
      </c>
    </row>
    <row r="62" spans="13:15" x14ac:dyDescent="0.35">
      <c r="M62">
        <v>2004</v>
      </c>
      <c r="N62" s="6">
        <v>24.824999999999999</v>
      </c>
      <c r="O62" s="6">
        <v>16.936</v>
      </c>
    </row>
    <row r="63" spans="13:15" x14ac:dyDescent="0.35">
      <c r="M63">
        <v>2005</v>
      </c>
      <c r="N63" s="6">
        <v>24.148</v>
      </c>
      <c r="O63" s="6">
        <v>17.151</v>
      </c>
    </row>
    <row r="64" spans="13:15" x14ac:dyDescent="0.35">
      <c r="M64">
        <v>2006</v>
      </c>
      <c r="N64" s="6">
        <v>24.568000000000001</v>
      </c>
      <c r="O64" s="6">
        <v>15.871</v>
      </c>
    </row>
    <row r="65" spans="13:15" x14ac:dyDescent="0.35">
      <c r="M65">
        <v>2007</v>
      </c>
      <c r="N65" s="6">
        <v>25.797999999999998</v>
      </c>
      <c r="O65" s="6">
        <v>15.867000000000001</v>
      </c>
    </row>
    <row r="66" spans="13:15" x14ac:dyDescent="0.35">
      <c r="M66">
        <v>2008</v>
      </c>
      <c r="N66" s="6">
        <v>25.071000000000002</v>
      </c>
      <c r="O66" s="6">
        <v>15.510999999999999</v>
      </c>
    </row>
    <row r="67" spans="13:15" x14ac:dyDescent="0.35">
      <c r="M67">
        <v>2009</v>
      </c>
      <c r="N67" s="6">
        <v>24.459</v>
      </c>
      <c r="O67" s="6">
        <v>15.584</v>
      </c>
    </row>
    <row r="68" spans="13:15" x14ac:dyDescent="0.35">
      <c r="M68">
        <v>2010</v>
      </c>
      <c r="N68" s="6">
        <v>25.402000000000001</v>
      </c>
      <c r="O68" s="6">
        <v>15.728</v>
      </c>
    </row>
    <row r="69" spans="13:15" x14ac:dyDescent="0.35">
      <c r="M69">
        <v>2011</v>
      </c>
      <c r="N69" s="6">
        <v>24.602</v>
      </c>
      <c r="O69" s="6">
        <v>16.652000000000001</v>
      </c>
    </row>
    <row r="70" spans="13:15" x14ac:dyDescent="0.35">
      <c r="M70">
        <v>2012</v>
      </c>
      <c r="N70" s="6">
        <v>25.651</v>
      </c>
      <c r="O70" s="6">
        <v>16.553999999999998</v>
      </c>
    </row>
    <row r="71" spans="13:15" x14ac:dyDescent="0.35">
      <c r="M71">
        <v>2013</v>
      </c>
      <c r="N71" s="6">
        <v>25.988</v>
      </c>
      <c r="O71" s="6">
        <v>15.151999999999999</v>
      </c>
    </row>
    <row r="72" spans="13:15" x14ac:dyDescent="0.35">
      <c r="M72">
        <v>2014</v>
      </c>
      <c r="N72" s="6">
        <v>26.024000000000001</v>
      </c>
      <c r="O72" s="6">
        <v>16.228000000000002</v>
      </c>
    </row>
    <row r="73" spans="13:15" x14ac:dyDescent="0.35">
      <c r="M73">
        <v>2015</v>
      </c>
      <c r="N73" s="6">
        <v>26.289000000000001</v>
      </c>
      <c r="O73" s="6">
        <v>16.88</v>
      </c>
    </row>
    <row r="74" spans="13:15" x14ac:dyDescent="0.35">
      <c r="M74">
        <v>2016</v>
      </c>
      <c r="N74" s="6">
        <v>26.024999999999999</v>
      </c>
      <c r="O74" s="6">
        <v>17.094999999999999</v>
      </c>
    </row>
    <row r="75" spans="13:15" x14ac:dyDescent="0.35">
      <c r="M75">
        <v>2017</v>
      </c>
      <c r="N75" s="6">
        <v>26.163</v>
      </c>
      <c r="O75" s="6">
        <v>17.010999999999999</v>
      </c>
    </row>
    <row r="76" spans="13:15" x14ac:dyDescent="0.35">
      <c r="M76">
        <v>2018</v>
      </c>
      <c r="N76" s="6">
        <v>26.79</v>
      </c>
      <c r="O76" s="6">
        <v>15.191000000000001</v>
      </c>
    </row>
    <row r="77" spans="13:15" x14ac:dyDescent="0.35">
      <c r="M77">
        <v>2019</v>
      </c>
      <c r="N77" s="6">
        <v>27.597999999999999</v>
      </c>
      <c r="O77" s="6">
        <v>15.086</v>
      </c>
    </row>
    <row r="78" spans="13:15" x14ac:dyDescent="0.35">
      <c r="M78">
        <v>2020</v>
      </c>
      <c r="N78" s="6">
        <v>26.841000000000001</v>
      </c>
      <c r="O78" s="6">
        <v>14.581</v>
      </c>
    </row>
    <row r="79" spans="13:15" x14ac:dyDescent="0.35">
      <c r="M79">
        <v>2021</v>
      </c>
      <c r="N79" s="6">
        <v>26.878</v>
      </c>
      <c r="O79" s="6">
        <v>14.355</v>
      </c>
    </row>
    <row r="80" spans="13:15" x14ac:dyDescent="0.35">
      <c r="M80">
        <v>2022</v>
      </c>
      <c r="N80" s="6">
        <v>26.265000000000001</v>
      </c>
      <c r="O80" s="6">
        <v>14.263999999999999</v>
      </c>
    </row>
    <row r="81" spans="13:15" x14ac:dyDescent="0.35">
      <c r="M81">
        <v>2023</v>
      </c>
      <c r="N81" s="6">
        <v>25.678999999999998</v>
      </c>
      <c r="O81" s="6">
        <v>14.742000000000001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9E1270-CF59-4DB0-B3FA-09E559AB77C5}">
  <dimension ref="K2:V121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9"/>
    <col min="14" max="15" width="13.7265625" customWidth="1"/>
    <col min="20" max="20" width="31.36328125" customWidth="1"/>
    <col min="21" max="21" width="10" customWidth="1"/>
    <col min="22" max="22" width="20.7265625" customWidth="1"/>
    <col min="23" max="23" width="19.453125" customWidth="1"/>
  </cols>
  <sheetData>
    <row r="2" spans="13:22" x14ac:dyDescent="0.35">
      <c r="M2" s="10" t="s">
        <v>16</v>
      </c>
    </row>
    <row r="7" spans="13:22" x14ac:dyDescent="0.35">
      <c r="M7" s="3" t="s">
        <v>311</v>
      </c>
      <c r="N7" s="3" t="s">
        <v>294</v>
      </c>
      <c r="O7" s="3" t="s">
        <v>295</v>
      </c>
      <c r="V7" s="11"/>
    </row>
    <row r="8" spans="13:22" x14ac:dyDescent="0.35">
      <c r="M8">
        <v>1910</v>
      </c>
      <c r="N8" s="2">
        <v>4.6173999999999999</v>
      </c>
      <c r="O8" s="2">
        <v>2.1429</v>
      </c>
      <c r="T8" s="3"/>
    </row>
    <row r="9" spans="13:22" x14ac:dyDescent="0.35">
      <c r="M9">
        <v>1911</v>
      </c>
      <c r="N9" s="2">
        <v>4.3674999999999997</v>
      </c>
      <c r="O9" s="2">
        <v>2.1429</v>
      </c>
      <c r="T9" s="3"/>
    </row>
    <row r="10" spans="13:22" x14ac:dyDescent="0.35">
      <c r="M10">
        <v>1912</v>
      </c>
      <c r="N10" s="2">
        <v>4.6440999999999999</v>
      </c>
      <c r="O10" s="2">
        <v>1.7142999999999999</v>
      </c>
      <c r="T10" s="3"/>
    </row>
    <row r="11" spans="13:22" x14ac:dyDescent="0.35">
      <c r="M11">
        <v>1913</v>
      </c>
      <c r="N11" s="2">
        <v>4.5339</v>
      </c>
      <c r="O11" s="2">
        <v>1.5713999999999999</v>
      </c>
      <c r="T11" s="3"/>
    </row>
    <row r="12" spans="13:22" x14ac:dyDescent="0.35">
      <c r="M12">
        <v>1914</v>
      </c>
      <c r="N12" s="2">
        <v>4.4916999999999998</v>
      </c>
      <c r="O12" s="2">
        <v>1.6667000000000001</v>
      </c>
      <c r="T12" s="3"/>
    </row>
    <row r="13" spans="13:22" x14ac:dyDescent="0.35">
      <c r="M13">
        <v>1915</v>
      </c>
      <c r="N13" s="2">
        <v>4.3769999999999998</v>
      </c>
      <c r="O13" s="2">
        <v>2.1667000000000001</v>
      </c>
      <c r="T13" s="3"/>
    </row>
    <row r="14" spans="13:22" x14ac:dyDescent="0.35">
      <c r="M14">
        <v>1916</v>
      </c>
      <c r="N14" s="2">
        <v>4.1360000000000001</v>
      </c>
      <c r="O14" s="2">
        <v>3.1667000000000001</v>
      </c>
    </row>
    <row r="15" spans="13:22" x14ac:dyDescent="0.35">
      <c r="M15">
        <v>1917</v>
      </c>
      <c r="N15" s="2">
        <v>4.1440000000000001</v>
      </c>
      <c r="O15" s="2">
        <v>3.5</v>
      </c>
    </row>
    <row r="16" spans="13:22" x14ac:dyDescent="0.35">
      <c r="M16">
        <v>1918</v>
      </c>
      <c r="N16" s="2">
        <v>4.1641000000000004</v>
      </c>
      <c r="O16" s="2">
        <v>3.625</v>
      </c>
    </row>
    <row r="17" spans="13:15" x14ac:dyDescent="0.35">
      <c r="M17">
        <v>1919</v>
      </c>
      <c r="N17" s="2">
        <v>3.9687999999999999</v>
      </c>
      <c r="O17" s="2">
        <v>3.9091</v>
      </c>
    </row>
    <row r="18" spans="13:15" x14ac:dyDescent="0.35">
      <c r="M18">
        <v>1920</v>
      </c>
      <c r="N18" s="2">
        <v>3.9453</v>
      </c>
      <c r="O18" s="2">
        <v>3.2</v>
      </c>
    </row>
    <row r="19" spans="13:15" x14ac:dyDescent="0.35">
      <c r="M19">
        <v>1921</v>
      </c>
      <c r="N19" s="2">
        <v>3.8536999999999999</v>
      </c>
      <c r="O19" s="2">
        <v>2.5499999999999998</v>
      </c>
    </row>
    <row r="20" spans="13:15" x14ac:dyDescent="0.35">
      <c r="M20">
        <v>1922</v>
      </c>
      <c r="N20" s="2">
        <v>4.0793999999999997</v>
      </c>
      <c r="O20" s="2">
        <v>2.5238</v>
      </c>
    </row>
    <row r="21" spans="13:15" x14ac:dyDescent="0.35">
      <c r="M21">
        <v>1923</v>
      </c>
      <c r="N21" s="2">
        <v>4.1840000000000002</v>
      </c>
      <c r="O21" s="2">
        <v>2.6818</v>
      </c>
    </row>
    <row r="22" spans="13:15" x14ac:dyDescent="0.35">
      <c r="M22">
        <v>1924</v>
      </c>
      <c r="N22" s="2">
        <v>4.3780000000000001</v>
      </c>
      <c r="O22" s="2">
        <v>2.9091</v>
      </c>
    </row>
    <row r="23" spans="13:15" x14ac:dyDescent="0.35">
      <c r="M23">
        <v>1925</v>
      </c>
      <c r="N23" s="2">
        <v>4.4409000000000001</v>
      </c>
      <c r="O23" s="2">
        <v>1.9091</v>
      </c>
    </row>
    <row r="24" spans="13:15" x14ac:dyDescent="0.35">
      <c r="M24">
        <v>1926</v>
      </c>
      <c r="N24" s="2">
        <v>4.3178000000000001</v>
      </c>
      <c r="O24" s="2">
        <v>2.1905000000000001</v>
      </c>
    </row>
    <row r="25" spans="13:15" x14ac:dyDescent="0.35">
      <c r="M25">
        <v>1927</v>
      </c>
      <c r="N25" s="2">
        <v>4.3178000000000001</v>
      </c>
      <c r="O25" s="2">
        <v>3.1</v>
      </c>
    </row>
    <row r="26" spans="13:15" x14ac:dyDescent="0.35">
      <c r="M26">
        <v>1928</v>
      </c>
      <c r="N26" s="2">
        <v>4.6718999999999999</v>
      </c>
      <c r="O26" s="2">
        <v>3.5</v>
      </c>
    </row>
    <row r="27" spans="13:15" x14ac:dyDescent="0.35">
      <c r="M27">
        <v>1929</v>
      </c>
      <c r="N27" s="2">
        <v>4.7828999999999997</v>
      </c>
      <c r="O27" s="2">
        <v>2.6</v>
      </c>
    </row>
    <row r="28" spans="13:15" x14ac:dyDescent="0.35">
      <c r="M28">
        <v>1930</v>
      </c>
      <c r="N28" s="2">
        <v>4.7923</v>
      </c>
      <c r="O28" s="2">
        <v>2.8</v>
      </c>
    </row>
    <row r="29" spans="13:15" x14ac:dyDescent="0.35">
      <c r="M29">
        <v>1931</v>
      </c>
      <c r="N29" s="2">
        <v>4.7709999999999999</v>
      </c>
      <c r="O29" s="2">
        <v>2.7</v>
      </c>
    </row>
    <row r="30" spans="13:15" x14ac:dyDescent="0.35">
      <c r="M30">
        <v>1932</v>
      </c>
      <c r="N30" s="2">
        <v>4.2422000000000004</v>
      </c>
      <c r="O30" s="2">
        <v>2.2381000000000002</v>
      </c>
    </row>
    <row r="31" spans="13:15" x14ac:dyDescent="0.35">
      <c r="M31">
        <v>1933</v>
      </c>
      <c r="N31" s="2">
        <v>4.5385</v>
      </c>
      <c r="O31" s="2">
        <v>2.6316000000000002</v>
      </c>
    </row>
    <row r="32" spans="13:15" x14ac:dyDescent="0.35">
      <c r="M32">
        <v>1934</v>
      </c>
      <c r="N32" s="2">
        <v>4.5671999999999997</v>
      </c>
      <c r="O32" s="2">
        <v>3.4117999999999999</v>
      </c>
    </row>
    <row r="33" spans="13:15" x14ac:dyDescent="0.35">
      <c r="M33">
        <v>1935</v>
      </c>
      <c r="N33" s="2">
        <v>4.7462999999999997</v>
      </c>
      <c r="O33" s="2">
        <v>3.0588000000000002</v>
      </c>
    </row>
    <row r="34" spans="13:15" x14ac:dyDescent="0.35">
      <c r="M34">
        <v>1936</v>
      </c>
      <c r="N34" s="2">
        <v>4.8014999999999999</v>
      </c>
      <c r="O34" s="2">
        <v>3.8235000000000001</v>
      </c>
    </row>
    <row r="35" spans="13:15" x14ac:dyDescent="0.35">
      <c r="M35">
        <v>1937</v>
      </c>
      <c r="N35" s="2">
        <v>5.3285</v>
      </c>
      <c r="O35" s="2">
        <v>3.625</v>
      </c>
    </row>
    <row r="36" spans="13:15" x14ac:dyDescent="0.35">
      <c r="M36">
        <v>1938</v>
      </c>
      <c r="N36" s="2">
        <v>5.6569000000000003</v>
      </c>
      <c r="O36" s="2">
        <v>4.3125</v>
      </c>
    </row>
    <row r="37" spans="13:15" x14ac:dyDescent="0.35">
      <c r="M37">
        <v>1939</v>
      </c>
      <c r="N37" s="2">
        <v>5.8815</v>
      </c>
      <c r="O37" s="2">
        <v>4.4375</v>
      </c>
    </row>
    <row r="38" spans="13:15" x14ac:dyDescent="0.35">
      <c r="M38">
        <v>1940</v>
      </c>
      <c r="N38" s="2">
        <v>5.4531999999999998</v>
      </c>
      <c r="O38" s="2">
        <v>5.3635999999999999</v>
      </c>
    </row>
    <row r="39" spans="13:15" x14ac:dyDescent="0.35">
      <c r="M39">
        <v>1941</v>
      </c>
      <c r="N39" s="2">
        <v>5.3688000000000002</v>
      </c>
      <c r="O39" s="2">
        <v>6.1818</v>
      </c>
    </row>
    <row r="40" spans="13:15" x14ac:dyDescent="0.35">
      <c r="M40">
        <v>1942</v>
      </c>
      <c r="N40" s="2">
        <v>5.4397000000000002</v>
      </c>
      <c r="O40" s="2">
        <v>5.2727000000000004</v>
      </c>
    </row>
    <row r="41" spans="13:15" x14ac:dyDescent="0.35">
      <c r="M41">
        <v>1943</v>
      </c>
      <c r="N41" s="2">
        <v>5.5492999999999997</v>
      </c>
      <c r="O41" s="2">
        <v>6.2</v>
      </c>
    </row>
    <row r="42" spans="13:15" x14ac:dyDescent="0.35">
      <c r="M42">
        <v>1944</v>
      </c>
      <c r="N42" s="2">
        <v>5.6689999999999996</v>
      </c>
      <c r="O42" s="2">
        <v>6.6</v>
      </c>
    </row>
    <row r="43" spans="13:15" x14ac:dyDescent="0.35">
      <c r="M43">
        <v>1945</v>
      </c>
      <c r="N43" s="2">
        <v>5.6779000000000002</v>
      </c>
      <c r="O43" s="2">
        <v>5.0909000000000004</v>
      </c>
    </row>
    <row r="44" spans="13:15" x14ac:dyDescent="0.35">
      <c r="M44">
        <v>1946</v>
      </c>
      <c r="N44" s="2">
        <v>5.9103000000000003</v>
      </c>
      <c r="O44" s="2">
        <v>3.6875</v>
      </c>
    </row>
    <row r="45" spans="13:15" x14ac:dyDescent="0.35">
      <c r="M45">
        <v>1947</v>
      </c>
      <c r="N45" s="2">
        <v>6.1862000000000004</v>
      </c>
      <c r="O45" s="2">
        <v>3.8332999999999999</v>
      </c>
    </row>
    <row r="46" spans="13:15" x14ac:dyDescent="0.35">
      <c r="M46">
        <v>1948</v>
      </c>
      <c r="N46" s="2">
        <v>6.2483000000000004</v>
      </c>
      <c r="O46" s="2">
        <v>2.95</v>
      </c>
    </row>
    <row r="47" spans="13:15" x14ac:dyDescent="0.35">
      <c r="M47">
        <v>1949</v>
      </c>
      <c r="N47" s="2">
        <v>6.4306000000000001</v>
      </c>
      <c r="O47" s="2">
        <v>3</v>
      </c>
    </row>
    <row r="48" spans="13:15" x14ac:dyDescent="0.35">
      <c r="M48">
        <v>1950</v>
      </c>
      <c r="N48" s="2">
        <v>6.8041999999999998</v>
      </c>
      <c r="O48" s="2">
        <v>3.4348000000000001</v>
      </c>
    </row>
    <row r="49" spans="13:15" x14ac:dyDescent="0.35">
      <c r="M49">
        <v>1951</v>
      </c>
      <c r="N49" s="2">
        <v>6.8541999999999996</v>
      </c>
      <c r="O49" s="2">
        <v>3.6086999999999998</v>
      </c>
    </row>
    <row r="50" spans="13:15" x14ac:dyDescent="0.35">
      <c r="M50">
        <v>1952</v>
      </c>
      <c r="N50" s="2">
        <v>6.6478999999999999</v>
      </c>
      <c r="O50" s="2">
        <v>4.2916999999999996</v>
      </c>
    </row>
    <row r="51" spans="13:15" x14ac:dyDescent="0.35">
      <c r="M51">
        <v>1953</v>
      </c>
      <c r="N51" s="2">
        <v>3.8252000000000002</v>
      </c>
      <c r="O51" s="2">
        <v>3.25</v>
      </c>
    </row>
    <row r="52" spans="13:15" x14ac:dyDescent="0.35">
      <c r="M52">
        <v>1954</v>
      </c>
      <c r="N52" s="2">
        <v>4.1189</v>
      </c>
      <c r="O52" s="2">
        <v>3.875</v>
      </c>
    </row>
    <row r="53" spans="13:15" x14ac:dyDescent="0.35">
      <c r="M53">
        <v>1955</v>
      </c>
      <c r="N53" s="2">
        <v>4.5389999999999997</v>
      </c>
      <c r="O53" s="2">
        <v>3.8462000000000001</v>
      </c>
    </row>
    <row r="54" spans="13:15" x14ac:dyDescent="0.35">
      <c r="M54">
        <v>1956</v>
      </c>
      <c r="N54" s="2">
        <v>4.6619000000000002</v>
      </c>
      <c r="O54" s="2">
        <v>4.0740999999999996</v>
      </c>
    </row>
    <row r="55" spans="13:15" x14ac:dyDescent="0.35">
      <c r="M55">
        <v>1957</v>
      </c>
      <c r="N55" s="2">
        <v>5.1143000000000001</v>
      </c>
      <c r="O55" s="2">
        <v>4</v>
      </c>
    </row>
    <row r="56" spans="13:15" x14ac:dyDescent="0.35">
      <c r="M56">
        <v>1958</v>
      </c>
      <c r="N56" s="2">
        <v>4.8662000000000001</v>
      </c>
      <c r="O56" s="2">
        <v>3.92</v>
      </c>
    </row>
    <row r="57" spans="13:15" x14ac:dyDescent="0.35">
      <c r="M57">
        <v>1959</v>
      </c>
      <c r="N57" s="2">
        <v>5.3213999999999997</v>
      </c>
      <c r="O57" s="2">
        <v>4.2962999999999996</v>
      </c>
    </row>
    <row r="58" spans="13:15" x14ac:dyDescent="0.35">
      <c r="M58">
        <v>1960</v>
      </c>
      <c r="N58" s="2">
        <v>5.7698</v>
      </c>
      <c r="O58" s="2">
        <v>4.75</v>
      </c>
    </row>
    <row r="59" spans="13:15" x14ac:dyDescent="0.35">
      <c r="M59">
        <v>1961</v>
      </c>
      <c r="N59" s="2">
        <v>6.1151</v>
      </c>
      <c r="O59" s="2">
        <v>5.0713999999999997</v>
      </c>
    </row>
    <row r="60" spans="13:15" x14ac:dyDescent="0.35">
      <c r="M60">
        <v>1962</v>
      </c>
      <c r="N60" s="2">
        <v>6.3884999999999996</v>
      </c>
      <c r="O60" s="2">
        <v>5.4138000000000002</v>
      </c>
    </row>
    <row r="61" spans="13:15" x14ac:dyDescent="0.35">
      <c r="M61">
        <v>1963</v>
      </c>
      <c r="N61" s="2">
        <v>6.7591000000000001</v>
      </c>
      <c r="O61" s="2">
        <v>4.5332999999999997</v>
      </c>
    </row>
    <row r="62" spans="13:15" x14ac:dyDescent="0.35">
      <c r="M62">
        <v>1964</v>
      </c>
      <c r="N62" s="2">
        <v>5.8308999999999997</v>
      </c>
      <c r="O62" s="2">
        <v>4.1612999999999998</v>
      </c>
    </row>
    <row r="63" spans="13:15" x14ac:dyDescent="0.35">
      <c r="M63">
        <v>1965</v>
      </c>
      <c r="N63" s="2">
        <v>6.3897000000000004</v>
      </c>
      <c r="O63" s="2">
        <v>4.4839000000000002</v>
      </c>
    </row>
    <row r="64" spans="13:15" x14ac:dyDescent="0.35">
      <c r="M64">
        <v>1966</v>
      </c>
      <c r="N64" s="2">
        <v>6.6131000000000002</v>
      </c>
      <c r="O64" s="2">
        <v>4.3226000000000004</v>
      </c>
    </row>
    <row r="65" spans="13:15" x14ac:dyDescent="0.35">
      <c r="M65">
        <v>1967</v>
      </c>
      <c r="N65" s="2">
        <v>7.2117000000000004</v>
      </c>
      <c r="O65" s="2">
        <v>4.9696999999999996</v>
      </c>
    </row>
    <row r="66" spans="13:15" x14ac:dyDescent="0.35">
      <c r="M66">
        <v>1968</v>
      </c>
      <c r="N66" s="2">
        <v>7.4118000000000004</v>
      </c>
      <c r="O66" s="2">
        <v>5.2647000000000004</v>
      </c>
    </row>
    <row r="67" spans="13:15" x14ac:dyDescent="0.35">
      <c r="M67">
        <v>1969</v>
      </c>
      <c r="N67" s="2">
        <v>7.9337999999999997</v>
      </c>
      <c r="O67" s="2">
        <v>4.7941000000000003</v>
      </c>
    </row>
    <row r="68" spans="13:15" x14ac:dyDescent="0.35">
      <c r="M68">
        <v>1970</v>
      </c>
      <c r="N68" s="2">
        <v>8.1268999999999991</v>
      </c>
      <c r="O68" s="2">
        <v>4.8333000000000004</v>
      </c>
    </row>
    <row r="69" spans="13:15" x14ac:dyDescent="0.35">
      <c r="M69">
        <v>1971</v>
      </c>
      <c r="N69" s="2">
        <v>8.2774000000000001</v>
      </c>
      <c r="O69" s="2">
        <v>5.0571000000000002</v>
      </c>
    </row>
    <row r="70" spans="13:15" x14ac:dyDescent="0.35">
      <c r="M70">
        <v>1972</v>
      </c>
      <c r="N70" s="2">
        <v>8.6812000000000005</v>
      </c>
      <c r="O70" s="2">
        <v>4.7941000000000003</v>
      </c>
    </row>
    <row r="71" spans="13:15" x14ac:dyDescent="0.35">
      <c r="M71">
        <v>1973</v>
      </c>
      <c r="N71" s="2">
        <v>8.7826000000000004</v>
      </c>
      <c r="O71" s="2">
        <v>5.0881999999999996</v>
      </c>
    </row>
    <row r="72" spans="13:15" x14ac:dyDescent="0.35">
      <c r="M72">
        <v>1974</v>
      </c>
      <c r="N72" s="2">
        <v>9.2189999999999994</v>
      </c>
      <c r="O72" s="2">
        <v>4.3714000000000004</v>
      </c>
    </row>
    <row r="73" spans="13:15" x14ac:dyDescent="0.35">
      <c r="M73">
        <v>1975</v>
      </c>
      <c r="N73" s="2">
        <v>9.6715</v>
      </c>
      <c r="O73" s="2">
        <v>4.9142999999999999</v>
      </c>
    </row>
    <row r="74" spans="13:15" x14ac:dyDescent="0.35">
      <c r="M74">
        <v>1976</v>
      </c>
      <c r="N74" s="2">
        <v>9.9412000000000003</v>
      </c>
      <c r="O74" s="2">
        <v>4.8611000000000004</v>
      </c>
    </row>
    <row r="75" spans="13:15" x14ac:dyDescent="0.35">
      <c r="M75">
        <v>1977</v>
      </c>
      <c r="N75" s="2">
        <v>10.525499999999999</v>
      </c>
      <c r="O75" s="2">
        <v>5.1714000000000002</v>
      </c>
    </row>
    <row r="76" spans="13:15" x14ac:dyDescent="0.35">
      <c r="M76">
        <v>1978</v>
      </c>
      <c r="N76" s="2">
        <v>10.748100000000001</v>
      </c>
      <c r="O76" s="2">
        <v>5.4054000000000002</v>
      </c>
    </row>
    <row r="77" spans="13:15" x14ac:dyDescent="0.35">
      <c r="M77">
        <v>1979</v>
      </c>
      <c r="N77" s="2">
        <v>10.589600000000001</v>
      </c>
      <c r="O77" s="2">
        <v>5.3947000000000003</v>
      </c>
    </row>
    <row r="78" spans="13:15" x14ac:dyDescent="0.35">
      <c r="M78">
        <v>1980</v>
      </c>
      <c r="N78" s="2">
        <v>9.7368000000000006</v>
      </c>
      <c r="O78" s="2">
        <v>5.15</v>
      </c>
    </row>
    <row r="79" spans="13:15" x14ac:dyDescent="0.35">
      <c r="M79">
        <v>1981</v>
      </c>
      <c r="N79" s="2">
        <v>9.9850999999999992</v>
      </c>
      <c r="O79" s="2">
        <v>4.1538000000000004</v>
      </c>
    </row>
    <row r="80" spans="13:15" x14ac:dyDescent="0.35">
      <c r="M80">
        <v>1982</v>
      </c>
      <c r="N80" s="2">
        <v>7.9248000000000003</v>
      </c>
      <c r="O80" s="2">
        <v>3.6749999999999998</v>
      </c>
    </row>
    <row r="81" spans="13:15" x14ac:dyDescent="0.35">
      <c r="M81">
        <v>1983</v>
      </c>
      <c r="N81" s="2">
        <v>8.7387999999999995</v>
      </c>
      <c r="O81" s="2">
        <v>3.7692000000000001</v>
      </c>
    </row>
    <row r="82" spans="13:15" x14ac:dyDescent="0.35">
      <c r="M82">
        <v>1984</v>
      </c>
      <c r="N82" s="2">
        <v>9.0530000000000008</v>
      </c>
      <c r="O82" s="2">
        <v>3.4878</v>
      </c>
    </row>
    <row r="83" spans="13:15" x14ac:dyDescent="0.35">
      <c r="M83">
        <v>1985</v>
      </c>
      <c r="N83" s="2">
        <v>9.1220999999999997</v>
      </c>
      <c r="O83" s="2">
        <v>3.9523999999999999</v>
      </c>
    </row>
    <row r="84" spans="13:15" x14ac:dyDescent="0.35">
      <c r="M84">
        <v>1986</v>
      </c>
      <c r="N84" s="2">
        <v>9.0385000000000009</v>
      </c>
      <c r="O84" s="2">
        <v>4.1395</v>
      </c>
    </row>
    <row r="85" spans="13:15" x14ac:dyDescent="0.35">
      <c r="M85">
        <v>1987</v>
      </c>
      <c r="N85" s="2">
        <v>9.4077000000000002</v>
      </c>
      <c r="O85" s="2">
        <v>4.0697999999999999</v>
      </c>
    </row>
    <row r="86" spans="13:15" x14ac:dyDescent="0.35">
      <c r="M86">
        <v>1988</v>
      </c>
      <c r="N86" s="2">
        <v>9.9291</v>
      </c>
      <c r="O86" s="2">
        <v>4.3696000000000002</v>
      </c>
    </row>
    <row r="87" spans="13:15" x14ac:dyDescent="0.35">
      <c r="M87">
        <v>1989</v>
      </c>
      <c r="N87" s="2">
        <v>9.4646000000000008</v>
      </c>
      <c r="O87" s="2">
        <v>4.0869999999999997</v>
      </c>
    </row>
    <row r="88" spans="13:15" x14ac:dyDescent="0.35">
      <c r="M88">
        <v>1990</v>
      </c>
      <c r="N88" s="2">
        <v>9.6936999999999998</v>
      </c>
      <c r="O88" s="2">
        <v>3.6833</v>
      </c>
    </row>
    <row r="89" spans="13:15" x14ac:dyDescent="0.35">
      <c r="M89">
        <v>1991</v>
      </c>
      <c r="N89" s="2">
        <v>9.0916999999999994</v>
      </c>
      <c r="O89" s="2">
        <v>3.6875</v>
      </c>
    </row>
    <row r="90" spans="13:15" x14ac:dyDescent="0.35">
      <c r="M90">
        <v>1992</v>
      </c>
      <c r="N90" s="2">
        <v>9.2403999999999993</v>
      </c>
      <c r="O90" s="2">
        <v>3.6324000000000001</v>
      </c>
    </row>
    <row r="91" spans="13:15" x14ac:dyDescent="0.35">
      <c r="M91">
        <v>1993</v>
      </c>
      <c r="N91" s="2">
        <v>9.6224000000000007</v>
      </c>
      <c r="O91" s="2">
        <v>3.4666999999999999</v>
      </c>
    </row>
    <row r="92" spans="13:15" x14ac:dyDescent="0.35">
      <c r="M92">
        <v>1994</v>
      </c>
      <c r="N92" s="2">
        <v>8.9591999999999992</v>
      </c>
      <c r="O92" s="2">
        <v>3.5920999999999998</v>
      </c>
    </row>
    <row r="93" spans="13:15" x14ac:dyDescent="0.35">
      <c r="M93">
        <v>1995</v>
      </c>
      <c r="N93" s="2">
        <v>9.4741999999999997</v>
      </c>
      <c r="O93" s="2">
        <v>3.7403</v>
      </c>
    </row>
    <row r="94" spans="13:15" x14ac:dyDescent="0.35">
      <c r="M94">
        <v>1996</v>
      </c>
      <c r="N94" s="2">
        <v>10.084199999999999</v>
      </c>
      <c r="O94" s="2">
        <v>3.6709000000000001</v>
      </c>
    </row>
    <row r="95" spans="13:15" x14ac:dyDescent="0.35">
      <c r="M95">
        <v>1997</v>
      </c>
      <c r="N95" s="2">
        <v>10.402200000000001</v>
      </c>
      <c r="O95" s="2">
        <v>3.7900999999999998</v>
      </c>
    </row>
    <row r="96" spans="13:15" x14ac:dyDescent="0.35">
      <c r="M96">
        <v>1998</v>
      </c>
      <c r="N96" s="2">
        <v>10.022500000000001</v>
      </c>
      <c r="O96" s="2">
        <v>3.6785999999999999</v>
      </c>
    </row>
    <row r="97" spans="13:15" x14ac:dyDescent="0.35">
      <c r="M97">
        <v>1999</v>
      </c>
      <c r="N97" s="2">
        <v>9.9205000000000005</v>
      </c>
      <c r="O97" s="2">
        <v>3.7294</v>
      </c>
    </row>
    <row r="98" spans="13:15" x14ac:dyDescent="0.35">
      <c r="M98">
        <v>2000</v>
      </c>
      <c r="N98" s="2">
        <v>9.8888999999999996</v>
      </c>
      <c r="O98" s="2">
        <v>3.7738</v>
      </c>
    </row>
    <row r="99" spans="13:15" x14ac:dyDescent="0.35">
      <c r="M99">
        <v>2001</v>
      </c>
      <c r="N99" s="2">
        <v>10.7471</v>
      </c>
      <c r="O99" s="2">
        <v>3.7816000000000001</v>
      </c>
    </row>
    <row r="100" spans="13:15" x14ac:dyDescent="0.35">
      <c r="M100">
        <v>2002</v>
      </c>
      <c r="N100" s="2">
        <v>11.1149</v>
      </c>
      <c r="O100" s="2">
        <v>3.7585999999999999</v>
      </c>
    </row>
    <row r="101" spans="13:15" x14ac:dyDescent="0.35">
      <c r="M101">
        <v>2003</v>
      </c>
      <c r="N101" s="2">
        <v>10.939</v>
      </c>
      <c r="O101" s="2">
        <v>4.0217000000000001</v>
      </c>
    </row>
    <row r="102" spans="13:15" x14ac:dyDescent="0.35">
      <c r="M102">
        <v>2004</v>
      </c>
      <c r="N102" s="2">
        <v>11.2125</v>
      </c>
      <c r="O102" s="2">
        <v>3.9786999999999999</v>
      </c>
    </row>
    <row r="103" spans="13:15" x14ac:dyDescent="0.35">
      <c r="M103">
        <v>2005</v>
      </c>
      <c r="N103" s="2">
        <v>10</v>
      </c>
      <c r="O103" s="2">
        <v>4.2580999999999998</v>
      </c>
    </row>
    <row r="104" spans="13:15" x14ac:dyDescent="0.35">
      <c r="M104">
        <v>2006</v>
      </c>
      <c r="N104" s="2">
        <v>9.6790000000000003</v>
      </c>
      <c r="O104" s="2">
        <v>3.9140000000000001</v>
      </c>
    </row>
    <row r="105" spans="13:15" x14ac:dyDescent="0.35">
      <c r="M105">
        <v>2007</v>
      </c>
      <c r="N105" s="2">
        <v>10.0238</v>
      </c>
      <c r="O105" s="2">
        <v>4.2443999999999997</v>
      </c>
    </row>
    <row r="106" spans="13:15" x14ac:dyDescent="0.35">
      <c r="M106">
        <v>2008</v>
      </c>
      <c r="N106" s="2">
        <v>10.0595</v>
      </c>
      <c r="O106" s="2">
        <v>3.9333</v>
      </c>
    </row>
    <row r="107" spans="13:15" x14ac:dyDescent="0.35">
      <c r="M107">
        <v>2009</v>
      </c>
      <c r="N107" s="2">
        <v>10.2706</v>
      </c>
      <c r="O107" s="2">
        <v>3.9662999999999999</v>
      </c>
    </row>
    <row r="108" spans="13:15" x14ac:dyDescent="0.35">
      <c r="M108">
        <v>2010</v>
      </c>
      <c r="N108" s="2">
        <v>11.0488</v>
      </c>
      <c r="O108" s="2">
        <v>4.1086999999999998</v>
      </c>
    </row>
    <row r="109" spans="13:15" x14ac:dyDescent="0.35">
      <c r="M109">
        <v>2011</v>
      </c>
      <c r="N109" s="2">
        <v>10.337300000000001</v>
      </c>
      <c r="O109" s="2">
        <v>4.4021999999999997</v>
      </c>
    </row>
    <row r="110" spans="13:15" x14ac:dyDescent="0.35">
      <c r="M110">
        <v>2012</v>
      </c>
      <c r="N110" s="2">
        <v>10.409599999999999</v>
      </c>
      <c r="O110" s="2">
        <v>4.0761000000000003</v>
      </c>
    </row>
    <row r="111" spans="13:15" x14ac:dyDescent="0.35">
      <c r="M111">
        <v>2013</v>
      </c>
      <c r="N111" s="2">
        <v>10.397600000000001</v>
      </c>
      <c r="O111" s="2">
        <v>3.7717000000000001</v>
      </c>
    </row>
    <row r="112" spans="13:15" x14ac:dyDescent="0.35">
      <c r="M112">
        <v>2014</v>
      </c>
      <c r="N112" s="2">
        <v>10.662699999999999</v>
      </c>
      <c r="O112" s="2">
        <v>3.5434999999999999</v>
      </c>
    </row>
    <row r="113" spans="13:15" x14ac:dyDescent="0.35">
      <c r="M113">
        <v>2015</v>
      </c>
      <c r="N113" s="2">
        <v>10.795199999999999</v>
      </c>
      <c r="O113" s="2">
        <v>3.6522000000000001</v>
      </c>
    </row>
    <row r="114" spans="13:15" x14ac:dyDescent="0.35">
      <c r="M114">
        <v>2016</v>
      </c>
      <c r="N114" s="2">
        <v>11.2125</v>
      </c>
      <c r="O114" s="2">
        <v>3.4211</v>
      </c>
    </row>
    <row r="115" spans="13:15" x14ac:dyDescent="0.35">
      <c r="M115">
        <v>2017</v>
      </c>
      <c r="N115" s="2">
        <v>10.45</v>
      </c>
      <c r="O115" s="2">
        <v>3.7789000000000001</v>
      </c>
    </row>
    <row r="116" spans="13:15" x14ac:dyDescent="0.35">
      <c r="M116">
        <v>2018</v>
      </c>
      <c r="N116" s="2">
        <v>10.777799999999999</v>
      </c>
      <c r="O116" s="2">
        <v>3.4255</v>
      </c>
    </row>
    <row r="117" spans="13:15" x14ac:dyDescent="0.35">
      <c r="M117">
        <v>2019</v>
      </c>
      <c r="N117" s="2">
        <v>10.6585</v>
      </c>
      <c r="O117" s="2">
        <v>3.5375999999999999</v>
      </c>
    </row>
    <row r="118" spans="13:15" x14ac:dyDescent="0.35">
      <c r="M118">
        <v>2020</v>
      </c>
      <c r="N118" s="2">
        <v>9.8536999999999999</v>
      </c>
      <c r="O118" s="2">
        <v>3.5484</v>
      </c>
    </row>
    <row r="119" spans="13:15" x14ac:dyDescent="0.35">
      <c r="M119">
        <v>2021</v>
      </c>
      <c r="N119" s="2">
        <v>9.8048999999999999</v>
      </c>
      <c r="O119" s="2">
        <v>3.4085999999999999</v>
      </c>
    </row>
    <row r="120" spans="13:15" x14ac:dyDescent="0.35">
      <c r="M120">
        <v>2022</v>
      </c>
      <c r="N120" s="2">
        <v>9.8916000000000004</v>
      </c>
      <c r="O120" s="2">
        <v>3.7363</v>
      </c>
    </row>
    <row r="121" spans="13:15" x14ac:dyDescent="0.35">
      <c r="M121">
        <v>2023</v>
      </c>
      <c r="N121" s="2">
        <v>10.119</v>
      </c>
      <c r="O121" s="2">
        <v>3.6888999999999998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9BEF6A-9B9C-4F2B-855A-24C484E6E3CD}">
  <dimension ref="R2:AG49"/>
  <sheetViews>
    <sheetView showGridLines="0" zoomScale="70" zoomScaleNormal="70" workbookViewId="0">
      <selection activeCell="T50" sqref="T50"/>
    </sheetView>
  </sheetViews>
  <sheetFormatPr defaultRowHeight="14.5" x14ac:dyDescent="0.35"/>
  <cols>
    <col min="18" max="18" width="8.7265625" style="9"/>
    <col min="20" max="20" width="47.7265625" customWidth="1"/>
    <col min="21" max="23" width="8.7265625" customWidth="1"/>
  </cols>
  <sheetData>
    <row r="2" spans="20:33" x14ac:dyDescent="0.35">
      <c r="T2" s="10" t="s">
        <v>17</v>
      </c>
    </row>
    <row r="7" spans="20:33" x14ac:dyDescent="0.35">
      <c r="T7" t="s">
        <v>68</v>
      </c>
      <c r="V7" s="11"/>
      <c r="AG7" t="s">
        <v>32</v>
      </c>
    </row>
    <row r="8" spans="20:33" x14ac:dyDescent="0.35">
      <c r="T8" s="3"/>
      <c r="U8" s="3" t="s">
        <v>43</v>
      </c>
      <c r="V8" s="3" t="s">
        <v>44</v>
      </c>
      <c r="W8" s="3" t="s">
        <v>45</v>
      </c>
      <c r="X8" s="3" t="s">
        <v>46</v>
      </c>
      <c r="Y8" s="3" t="s">
        <v>47</v>
      </c>
      <c r="Z8" s="3" t="s">
        <v>48</v>
      </c>
      <c r="AA8" s="3" t="s">
        <v>49</v>
      </c>
      <c r="AB8" s="3" t="s">
        <v>50</v>
      </c>
      <c r="AC8" s="3" t="s">
        <v>51</v>
      </c>
      <c r="AD8" s="3" t="s">
        <v>52</v>
      </c>
      <c r="AE8" s="3" t="s">
        <v>53</v>
      </c>
      <c r="AF8" s="3" t="s">
        <v>54</v>
      </c>
    </row>
    <row r="9" spans="20:33" x14ac:dyDescent="0.35">
      <c r="T9" s="3"/>
    </row>
    <row r="10" spans="20:33" x14ac:dyDescent="0.35">
      <c r="T10" s="3" t="s">
        <v>55</v>
      </c>
      <c r="U10" s="6">
        <v>19.631399999999999</v>
      </c>
      <c r="V10" s="6">
        <v>21.254800000000003</v>
      </c>
      <c r="W10" s="6">
        <v>22.029800000000002</v>
      </c>
      <c r="X10" s="6">
        <v>21.949100000000001</v>
      </c>
      <c r="Y10" s="6"/>
      <c r="Z10" s="6"/>
      <c r="AA10" s="6"/>
      <c r="AB10" s="6"/>
      <c r="AC10" s="6"/>
      <c r="AD10" s="6"/>
      <c r="AE10" s="6"/>
      <c r="AF10" s="6"/>
      <c r="AG10" s="6"/>
    </row>
    <row r="11" spans="20:33" x14ac:dyDescent="0.35">
      <c r="T11" s="3" t="s">
        <v>56</v>
      </c>
      <c r="U11" s="6">
        <v>19.466799999999999</v>
      </c>
      <c r="V11" s="6">
        <v>21.032900000000001</v>
      </c>
      <c r="W11" s="6">
        <v>21.747900000000001</v>
      </c>
      <c r="X11" s="6">
        <v>21.5182</v>
      </c>
      <c r="Y11" s="6"/>
      <c r="Z11" s="6"/>
      <c r="AA11" s="6"/>
      <c r="AB11" s="6"/>
      <c r="AC11" s="6"/>
      <c r="AD11" s="6"/>
      <c r="AE11" s="6"/>
      <c r="AF11" s="6"/>
      <c r="AG11" s="6"/>
    </row>
    <row r="12" spans="20:33" x14ac:dyDescent="0.35">
      <c r="T12" s="3" t="s">
        <v>57</v>
      </c>
      <c r="U12" s="6">
        <v>19.302199999999999</v>
      </c>
      <c r="V12" s="6">
        <v>20.811</v>
      </c>
      <c r="W12" s="6">
        <v>21.466000000000001</v>
      </c>
      <c r="X12" s="6">
        <v>21.087299999999999</v>
      </c>
      <c r="Y12" s="6"/>
      <c r="Z12" s="6"/>
      <c r="AA12" s="6"/>
      <c r="AB12" s="6"/>
      <c r="AC12" s="6"/>
      <c r="AD12" s="6"/>
      <c r="AE12" s="6"/>
      <c r="AF12" s="6"/>
      <c r="AG12" s="6"/>
    </row>
    <row r="13" spans="20:33" x14ac:dyDescent="0.35">
      <c r="T13" s="3"/>
      <c r="U13" s="6"/>
      <c r="V13" s="6"/>
      <c r="W13" s="6"/>
      <c r="X13" s="6"/>
      <c r="Y13" s="6"/>
      <c r="Z13" s="6"/>
      <c r="AA13" s="6"/>
      <c r="AB13" s="6"/>
      <c r="AC13" s="6"/>
      <c r="AD13" s="6"/>
      <c r="AE13" s="6"/>
      <c r="AF13" s="6"/>
      <c r="AG13" s="6"/>
    </row>
    <row r="14" spans="20:33" x14ac:dyDescent="0.35">
      <c r="T14" s="3" t="s">
        <v>64</v>
      </c>
      <c r="U14" s="6"/>
      <c r="V14" s="6">
        <v>24.478300000000001</v>
      </c>
      <c r="W14" s="6">
        <v>23.549199999999999</v>
      </c>
      <c r="X14" s="6">
        <v>22.788800000000002</v>
      </c>
      <c r="Y14" s="6">
        <v>21.512499999999999</v>
      </c>
      <c r="Z14" s="6">
        <v>20.4864</v>
      </c>
      <c r="AA14" s="6">
        <v>20.085899999999999</v>
      </c>
      <c r="AB14" s="6"/>
      <c r="AC14" s="6"/>
      <c r="AD14" s="6"/>
      <c r="AE14" s="6"/>
      <c r="AF14" s="6"/>
      <c r="AG14" s="6"/>
    </row>
    <row r="15" spans="20:33" x14ac:dyDescent="0.35">
      <c r="T15" s="3" t="s">
        <v>65</v>
      </c>
      <c r="U15" s="6"/>
      <c r="V15" s="6">
        <v>23.9085</v>
      </c>
      <c r="W15" s="6">
        <v>23.216799999999999</v>
      </c>
      <c r="X15" s="6">
        <v>22.544</v>
      </c>
      <c r="Y15" s="6">
        <v>21.280799999999999</v>
      </c>
      <c r="Z15" s="6">
        <v>20.2151</v>
      </c>
      <c r="AA15" s="6">
        <v>19.677</v>
      </c>
      <c r="AB15" s="6"/>
      <c r="AC15" s="6"/>
      <c r="AD15" s="6"/>
      <c r="AE15" s="6"/>
      <c r="AF15" s="6"/>
      <c r="AG15" s="6"/>
    </row>
    <row r="16" spans="20:33" x14ac:dyDescent="0.35">
      <c r="T16" s="3" t="s">
        <v>66</v>
      </c>
      <c r="U16" s="6"/>
      <c r="V16" s="6">
        <v>23.338699999999999</v>
      </c>
      <c r="W16" s="6">
        <v>22.884399999999999</v>
      </c>
      <c r="X16" s="6">
        <v>22.299199999999999</v>
      </c>
      <c r="Y16" s="6">
        <v>21.049099999999999</v>
      </c>
      <c r="Z16" s="6">
        <v>19.9438</v>
      </c>
      <c r="AA16" s="6">
        <v>19.2681</v>
      </c>
      <c r="AB16" s="6"/>
      <c r="AC16" s="6"/>
      <c r="AD16" s="6"/>
      <c r="AE16" s="6"/>
      <c r="AF16" s="6"/>
      <c r="AG16" s="6"/>
    </row>
    <row r="17" spans="20:33" x14ac:dyDescent="0.35">
      <c r="T17" s="3"/>
      <c r="U17" s="6"/>
      <c r="V17" s="6"/>
      <c r="W17" s="6"/>
      <c r="X17" s="6"/>
      <c r="Y17" s="6"/>
      <c r="Z17" s="6"/>
      <c r="AA17" s="6"/>
      <c r="AB17" s="6"/>
      <c r="AC17" s="6"/>
      <c r="AD17" s="6"/>
      <c r="AE17" s="6"/>
      <c r="AF17" s="6"/>
      <c r="AG17" s="6"/>
    </row>
    <row r="18" spans="20:33" x14ac:dyDescent="0.35">
      <c r="T18" s="3" t="s">
        <v>58</v>
      </c>
      <c r="U18" s="6"/>
      <c r="V18" s="6"/>
      <c r="W18" s="6"/>
      <c r="X18" s="6"/>
      <c r="Y18" s="6">
        <v>24.522500000000001</v>
      </c>
      <c r="Z18" s="6">
        <v>23.9163</v>
      </c>
      <c r="AA18" s="6">
        <v>22.8184</v>
      </c>
      <c r="AB18" s="6">
        <v>20.360399999999998</v>
      </c>
      <c r="AC18" s="6">
        <v>17.7378</v>
      </c>
      <c r="AD18" s="6">
        <v>15.9695</v>
      </c>
      <c r="AE18" s="6">
        <v>15.347899999999999</v>
      </c>
      <c r="AF18" s="6"/>
      <c r="AG18" s="6"/>
    </row>
    <row r="19" spans="20:33" x14ac:dyDescent="0.35">
      <c r="T19" s="3" t="s">
        <v>59</v>
      </c>
      <c r="U19" s="6"/>
      <c r="V19" s="6"/>
      <c r="W19" s="6"/>
      <c r="X19" s="6"/>
      <c r="Y19" s="6">
        <v>23.8203</v>
      </c>
      <c r="Z19" s="6">
        <v>23.561699999999998</v>
      </c>
      <c r="AA19" s="6">
        <v>22.550799999999999</v>
      </c>
      <c r="AB19" s="6">
        <v>20.139199999999999</v>
      </c>
      <c r="AC19" s="6">
        <v>17.504200000000001</v>
      </c>
      <c r="AD19" s="6">
        <v>15.683400000000001</v>
      </c>
      <c r="AE19" s="6">
        <v>14.835699999999999</v>
      </c>
      <c r="AF19" s="6"/>
      <c r="AG19" s="6"/>
    </row>
    <row r="20" spans="20:33" x14ac:dyDescent="0.35">
      <c r="T20" s="3" t="s">
        <v>60</v>
      </c>
      <c r="U20" s="6"/>
      <c r="V20" s="6"/>
      <c r="W20" s="6"/>
      <c r="X20" s="6"/>
      <c r="Y20" s="6">
        <v>23.118099999999998</v>
      </c>
      <c r="Z20" s="6">
        <v>23.207099999999997</v>
      </c>
      <c r="AA20" s="6">
        <v>22.283199999999997</v>
      </c>
      <c r="AB20" s="6">
        <v>19.917999999999999</v>
      </c>
      <c r="AC20" s="6">
        <v>17.270600000000002</v>
      </c>
      <c r="AD20" s="6">
        <v>15.397300000000001</v>
      </c>
      <c r="AE20" s="6">
        <v>14.323499999999999</v>
      </c>
      <c r="AF20" s="6"/>
      <c r="AG20" s="6"/>
    </row>
    <row r="21" spans="20:33" x14ac:dyDescent="0.35">
      <c r="T21" s="3"/>
      <c r="U21" s="6"/>
      <c r="V21" s="6"/>
      <c r="W21" s="6"/>
      <c r="X21" s="6"/>
      <c r="Y21" s="6"/>
      <c r="Z21" s="6"/>
      <c r="AA21" s="6"/>
      <c r="AB21" s="6"/>
      <c r="AC21" s="6"/>
      <c r="AD21" s="6"/>
      <c r="AE21" s="6"/>
      <c r="AF21" s="6"/>
      <c r="AG21" s="6"/>
    </row>
    <row r="22" spans="20:33" x14ac:dyDescent="0.35">
      <c r="T22" s="3" t="s">
        <v>61</v>
      </c>
      <c r="U22" s="6"/>
      <c r="V22" s="6"/>
      <c r="W22" s="6"/>
      <c r="X22" s="6"/>
      <c r="Y22" s="6"/>
      <c r="Z22" s="6"/>
      <c r="AA22" s="6"/>
      <c r="AB22" s="6"/>
      <c r="AC22" s="6">
        <v>18.872</v>
      </c>
      <c r="AD22" s="6">
        <v>17.113899999999997</v>
      </c>
      <c r="AE22" s="6">
        <v>16.253900000000002</v>
      </c>
      <c r="AF22" s="6">
        <v>14.305199999999999</v>
      </c>
      <c r="AG22" s="6"/>
    </row>
    <row r="23" spans="20:33" x14ac:dyDescent="0.35">
      <c r="T23" s="3" t="s">
        <v>62</v>
      </c>
      <c r="U23" s="6"/>
      <c r="V23" s="6"/>
      <c r="W23" s="6"/>
      <c r="X23" s="6"/>
      <c r="Y23" s="6"/>
      <c r="Z23" s="6"/>
      <c r="AA23" s="6"/>
      <c r="AB23" s="6"/>
      <c r="AC23" s="6">
        <v>18.1936</v>
      </c>
      <c r="AD23" s="6">
        <v>16.741599999999998</v>
      </c>
      <c r="AE23" s="6">
        <v>15.9473</v>
      </c>
      <c r="AF23" s="6">
        <v>14.0663</v>
      </c>
      <c r="AG23" s="6"/>
    </row>
    <row r="24" spans="20:33" x14ac:dyDescent="0.35">
      <c r="T24" s="3" t="s">
        <v>63</v>
      </c>
      <c r="U24" s="6"/>
      <c r="V24" s="6"/>
      <c r="W24" s="6"/>
      <c r="X24" s="6"/>
      <c r="Y24" s="6"/>
      <c r="Z24" s="6"/>
      <c r="AA24" s="6"/>
      <c r="AB24" s="6"/>
      <c r="AC24" s="6">
        <v>17.5152</v>
      </c>
      <c r="AD24" s="6">
        <v>16.369299999999999</v>
      </c>
      <c r="AE24" s="6">
        <v>15.640700000000001</v>
      </c>
      <c r="AF24" s="6">
        <v>13.827400000000001</v>
      </c>
      <c r="AG24" s="6"/>
    </row>
    <row r="32" spans="20:33" x14ac:dyDescent="0.35">
      <c r="T32" t="s">
        <v>69</v>
      </c>
    </row>
    <row r="33" spans="20:32" x14ac:dyDescent="0.35">
      <c r="U33" s="3" t="s">
        <v>43</v>
      </c>
      <c r="V33" s="3" t="s">
        <v>44</v>
      </c>
      <c r="W33" s="3" t="s">
        <v>45</v>
      </c>
      <c r="X33" s="3" t="s">
        <v>46</v>
      </c>
      <c r="Y33" s="3" t="s">
        <v>47</v>
      </c>
      <c r="Z33" s="3" t="s">
        <v>48</v>
      </c>
      <c r="AA33" s="3" t="s">
        <v>49</v>
      </c>
      <c r="AB33" s="3" t="s">
        <v>50</v>
      </c>
      <c r="AC33" s="3" t="s">
        <v>51</v>
      </c>
      <c r="AD33" s="3" t="s">
        <v>52</v>
      </c>
      <c r="AE33" s="3" t="s">
        <v>53</v>
      </c>
      <c r="AF33" s="3" t="s">
        <v>54</v>
      </c>
    </row>
    <row r="35" spans="20:32" x14ac:dyDescent="0.35">
      <c r="T35" s="3" t="s">
        <v>55</v>
      </c>
      <c r="U35" s="6">
        <v>27.2943</v>
      </c>
      <c r="V35" s="6">
        <v>29.6998</v>
      </c>
      <c r="W35" s="6">
        <v>31.773599999999998</v>
      </c>
      <c r="X35" s="6">
        <v>33.705300000000001</v>
      </c>
      <c r="Y35" s="6"/>
      <c r="Z35" s="6"/>
      <c r="AA35" s="6"/>
      <c r="AB35" s="6"/>
      <c r="AC35" s="6"/>
      <c r="AD35" s="6"/>
      <c r="AE35" s="6"/>
      <c r="AF35" s="6"/>
    </row>
    <row r="36" spans="20:32" x14ac:dyDescent="0.35">
      <c r="T36" s="3" t="s">
        <v>56</v>
      </c>
      <c r="U36" s="6">
        <v>27.110800000000001</v>
      </c>
      <c r="V36" s="6">
        <v>29.444600000000001</v>
      </c>
      <c r="W36" s="6">
        <v>31.386399999999998</v>
      </c>
      <c r="X36" s="6">
        <v>33.043100000000003</v>
      </c>
      <c r="Y36" s="6"/>
      <c r="Z36" s="6"/>
      <c r="AA36" s="6"/>
      <c r="AB36" s="6"/>
      <c r="AC36" s="6"/>
      <c r="AD36" s="6"/>
      <c r="AE36" s="6"/>
      <c r="AF36" s="6"/>
    </row>
    <row r="37" spans="20:32" x14ac:dyDescent="0.35">
      <c r="T37" s="3" t="s">
        <v>57</v>
      </c>
      <c r="U37" s="6">
        <v>26.927300000000002</v>
      </c>
      <c r="V37" s="6">
        <v>29.189400000000003</v>
      </c>
      <c r="W37" s="6">
        <v>30.999199999999998</v>
      </c>
      <c r="X37" s="6">
        <v>32.380900000000004</v>
      </c>
      <c r="Y37" s="6"/>
      <c r="Z37" s="6"/>
      <c r="AA37" s="6"/>
      <c r="AB37" s="6"/>
      <c r="AC37" s="6"/>
      <c r="AD37" s="6"/>
      <c r="AE37" s="6"/>
      <c r="AF37" s="6"/>
    </row>
    <row r="38" spans="20:32" x14ac:dyDescent="0.35">
      <c r="T38" s="3"/>
      <c r="U38" s="6"/>
      <c r="V38" s="6"/>
      <c r="W38" s="6"/>
      <c r="X38" s="6"/>
      <c r="Y38" s="6"/>
      <c r="Z38" s="6"/>
      <c r="AA38" s="6"/>
      <c r="AB38" s="6"/>
      <c r="AC38" s="6"/>
      <c r="AD38" s="6"/>
      <c r="AE38" s="6"/>
      <c r="AF38" s="6"/>
    </row>
    <row r="39" spans="20:32" x14ac:dyDescent="0.35">
      <c r="T39" s="3" t="s">
        <v>64</v>
      </c>
      <c r="U39" s="6"/>
      <c r="V39" s="6">
        <v>27.661499999999997</v>
      </c>
      <c r="W39" s="6">
        <v>29.932500000000001</v>
      </c>
      <c r="X39" s="6">
        <v>31.0413</v>
      </c>
      <c r="Y39" s="6">
        <v>31.902100000000001</v>
      </c>
      <c r="Z39" s="6">
        <v>33.4086</v>
      </c>
      <c r="AA39" s="6">
        <v>34.2408</v>
      </c>
      <c r="AB39" s="6"/>
      <c r="AC39" s="6"/>
      <c r="AD39" s="6"/>
      <c r="AE39" s="6"/>
      <c r="AF39" s="6"/>
    </row>
    <row r="40" spans="20:32" x14ac:dyDescent="0.35">
      <c r="T40" s="3" t="s">
        <v>65</v>
      </c>
      <c r="U40" s="6"/>
      <c r="V40" s="6">
        <v>27.037299999999998</v>
      </c>
      <c r="W40" s="6">
        <v>29.5381</v>
      </c>
      <c r="X40" s="6">
        <v>30.713200000000001</v>
      </c>
      <c r="Y40" s="6">
        <v>31.541499999999999</v>
      </c>
      <c r="Z40" s="6">
        <v>32.9178</v>
      </c>
      <c r="AA40" s="6">
        <v>33.373100000000001</v>
      </c>
      <c r="AB40" s="6"/>
      <c r="AC40" s="6"/>
      <c r="AD40" s="6"/>
      <c r="AE40" s="6"/>
      <c r="AF40" s="6"/>
    </row>
    <row r="41" spans="20:32" x14ac:dyDescent="0.35">
      <c r="T41" s="3" t="s">
        <v>66</v>
      </c>
      <c r="U41" s="6"/>
      <c r="V41" s="6">
        <v>26.4131</v>
      </c>
      <c r="W41" s="6">
        <v>29.143699999999999</v>
      </c>
      <c r="X41" s="6">
        <v>30.385100000000001</v>
      </c>
      <c r="Y41" s="6">
        <v>31.180899999999998</v>
      </c>
      <c r="Z41" s="6">
        <v>32.427</v>
      </c>
      <c r="AA41" s="6">
        <v>32.505400000000002</v>
      </c>
      <c r="AB41" s="6"/>
      <c r="AC41" s="6"/>
      <c r="AD41" s="6"/>
      <c r="AE41" s="6"/>
      <c r="AF41" s="6"/>
    </row>
    <row r="42" spans="20:32" x14ac:dyDescent="0.35">
      <c r="T42" s="3"/>
      <c r="U42" s="6"/>
      <c r="V42" s="6"/>
      <c r="W42" s="6"/>
      <c r="X42" s="6"/>
      <c r="Y42" s="6"/>
      <c r="Z42" s="6"/>
      <c r="AA42" s="6"/>
      <c r="AB42" s="6"/>
      <c r="AC42" s="6"/>
      <c r="AD42" s="6"/>
      <c r="AE42" s="6"/>
      <c r="AF42" s="6"/>
    </row>
    <row r="43" spans="20:32" x14ac:dyDescent="0.35">
      <c r="T43" s="3" t="s">
        <v>58</v>
      </c>
      <c r="U43" s="6"/>
      <c r="V43" s="6"/>
      <c r="W43" s="6"/>
      <c r="X43" s="6"/>
      <c r="Y43" s="6">
        <v>26.283100000000001</v>
      </c>
      <c r="Z43" s="6">
        <v>28.7789</v>
      </c>
      <c r="AA43" s="6">
        <v>30.310600000000001</v>
      </c>
      <c r="AB43" s="6">
        <v>29.228400000000001</v>
      </c>
      <c r="AC43" s="6">
        <v>27.711100000000002</v>
      </c>
      <c r="AD43" s="6">
        <v>27.431799999999999</v>
      </c>
      <c r="AE43" s="6"/>
      <c r="AF43" s="6"/>
    </row>
    <row r="44" spans="20:32" x14ac:dyDescent="0.35">
      <c r="T44" s="3" t="s">
        <v>59</v>
      </c>
      <c r="U44" s="6"/>
      <c r="V44" s="6"/>
      <c r="W44" s="6"/>
      <c r="X44" s="6"/>
      <c r="Y44" s="6">
        <v>25.2195</v>
      </c>
      <c r="Z44" s="6">
        <v>28.226900000000001</v>
      </c>
      <c r="AA44" s="6">
        <v>29.811299999999999</v>
      </c>
      <c r="AB44" s="6">
        <v>28.777100000000001</v>
      </c>
      <c r="AC44" s="6">
        <v>27.145800000000001</v>
      </c>
      <c r="AD44" s="6">
        <v>26.547699999999999</v>
      </c>
      <c r="AE44" s="6"/>
      <c r="AF44" s="6"/>
    </row>
    <row r="45" spans="20:32" x14ac:dyDescent="0.35">
      <c r="T45" s="3" t="s">
        <v>60</v>
      </c>
      <c r="U45" s="6"/>
      <c r="V45" s="6"/>
      <c r="W45" s="6"/>
      <c r="X45" s="6"/>
      <c r="Y45" s="6">
        <v>24.155899999999999</v>
      </c>
      <c r="Z45" s="6">
        <v>27.674900000000001</v>
      </c>
      <c r="AA45" s="6">
        <v>29.311999999999998</v>
      </c>
      <c r="AB45" s="6">
        <v>28.325800000000001</v>
      </c>
      <c r="AC45" s="6">
        <v>26.580500000000001</v>
      </c>
      <c r="AD45" s="6">
        <v>25.663599999999999</v>
      </c>
      <c r="AE45" s="6"/>
      <c r="AF45" s="6"/>
    </row>
    <row r="46" spans="20:32" x14ac:dyDescent="0.35">
      <c r="T46" s="3"/>
      <c r="U46" s="6"/>
      <c r="V46" s="6"/>
      <c r="W46" s="6"/>
      <c r="X46" s="6"/>
      <c r="Y46" s="6"/>
      <c r="Z46" s="6"/>
      <c r="AA46" s="6"/>
      <c r="AB46" s="6"/>
      <c r="AC46" s="6"/>
      <c r="AD46" s="6"/>
      <c r="AE46" s="6"/>
      <c r="AF46" s="6"/>
    </row>
    <row r="47" spans="20:32" x14ac:dyDescent="0.35">
      <c r="T47" s="3" t="s">
        <v>61</v>
      </c>
      <c r="U47" s="6"/>
      <c r="V47" s="6"/>
      <c r="W47" s="6"/>
      <c r="X47" s="6"/>
      <c r="Y47" s="6"/>
      <c r="Z47" s="6"/>
      <c r="AA47" s="6"/>
      <c r="AB47" s="6"/>
      <c r="AC47" s="6">
        <v>26.521100000000001</v>
      </c>
      <c r="AD47" s="6">
        <v>24.429400000000001</v>
      </c>
      <c r="AE47" s="6">
        <v>25.206600000000002</v>
      </c>
      <c r="AF47" s="6">
        <v>24.131600000000002</v>
      </c>
    </row>
    <row r="48" spans="20:32" x14ac:dyDescent="0.35">
      <c r="T48" s="3" t="s">
        <v>62</v>
      </c>
      <c r="U48" s="6"/>
      <c r="V48" s="6"/>
      <c r="W48" s="6"/>
      <c r="X48" s="6"/>
      <c r="Y48" s="6"/>
      <c r="Z48" s="6"/>
      <c r="AA48" s="6"/>
      <c r="AB48" s="6"/>
      <c r="AC48" s="6">
        <v>24.991299999999999</v>
      </c>
      <c r="AD48" s="6">
        <v>23.5566</v>
      </c>
      <c r="AE48" s="6">
        <v>24.269100000000002</v>
      </c>
      <c r="AF48" s="6">
        <v>23.248100000000001</v>
      </c>
    </row>
    <row r="49" spans="20:32" x14ac:dyDescent="0.35">
      <c r="T49" s="3" t="s">
        <v>63</v>
      </c>
      <c r="U49" s="6"/>
      <c r="V49" s="6"/>
      <c r="W49" s="6"/>
      <c r="X49" s="6"/>
      <c r="Y49" s="6"/>
      <c r="Z49" s="6"/>
      <c r="AA49" s="6"/>
      <c r="AB49" s="6"/>
      <c r="AC49" s="6">
        <v>23.461499999999997</v>
      </c>
      <c r="AD49" s="6">
        <v>22.683799999999998</v>
      </c>
      <c r="AE49" s="6">
        <v>23.331600000000002</v>
      </c>
      <c r="AF49" s="6">
        <v>22.364599999999999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C79F57B-EA3C-4B62-9C49-05581D595E9B}">
  <dimension ref="K2:U11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9"/>
    <col min="13" max="13" width="40.1796875" customWidth="1"/>
    <col min="14" max="21" width="9.1796875" customWidth="1"/>
  </cols>
  <sheetData>
    <row r="2" spans="13:21" x14ac:dyDescent="0.35">
      <c r="M2" s="10" t="s">
        <v>18</v>
      </c>
    </row>
    <row r="7" spans="13:21" x14ac:dyDescent="0.35">
      <c r="N7" s="3" t="s">
        <v>70</v>
      </c>
      <c r="O7" s="3" t="s">
        <v>71</v>
      </c>
      <c r="P7" s="3" t="s">
        <v>72</v>
      </c>
      <c r="Q7" s="3" t="s">
        <v>73</v>
      </c>
      <c r="R7" s="3" t="s">
        <v>74</v>
      </c>
      <c r="S7" s="3" t="s">
        <v>75</v>
      </c>
      <c r="T7" s="3" t="s">
        <v>76</v>
      </c>
      <c r="U7" s="3" t="s">
        <v>77</v>
      </c>
    </row>
    <row r="8" spans="13:21" x14ac:dyDescent="0.35">
      <c r="M8" s="3" t="s">
        <v>68</v>
      </c>
      <c r="N8" s="2">
        <v>49.599069999999998</v>
      </c>
      <c r="O8" s="2">
        <v>51.77534</v>
      </c>
      <c r="P8" s="2">
        <v>53.23874</v>
      </c>
      <c r="Q8" s="2">
        <v>55.44455</v>
      </c>
      <c r="R8" s="2">
        <v>53.25414</v>
      </c>
      <c r="S8" s="2">
        <v>51.893039999999999</v>
      </c>
      <c r="T8" s="4">
        <v>50.478400000000001</v>
      </c>
      <c r="U8" s="2">
        <v>53.24165</v>
      </c>
    </row>
    <row r="9" spans="13:21" x14ac:dyDescent="0.35">
      <c r="M9" s="3" t="s">
        <v>69</v>
      </c>
      <c r="N9" s="2">
        <v>51.284739999999999</v>
      </c>
      <c r="O9" s="2">
        <v>56.03922</v>
      </c>
      <c r="P9" s="2">
        <v>58.17924</v>
      </c>
      <c r="Q9" s="2">
        <v>61.760649999999998</v>
      </c>
      <c r="R9" s="2">
        <v>60.079129999999999</v>
      </c>
      <c r="S9" s="2">
        <v>63.517969999999998</v>
      </c>
      <c r="T9" s="2">
        <v>65.007099999999994</v>
      </c>
      <c r="U9" s="2">
        <v>69.745729999999995</v>
      </c>
    </row>
    <row r="10" spans="13:21" x14ac:dyDescent="0.35">
      <c r="M10" s="3" t="s">
        <v>38</v>
      </c>
      <c r="N10" s="2">
        <v>49.934690000000003</v>
      </c>
      <c r="O10" s="2">
        <v>53.94191</v>
      </c>
      <c r="P10" s="2">
        <v>49.740290000000002</v>
      </c>
      <c r="Q10" s="2">
        <v>51.705640000000002</v>
      </c>
      <c r="R10" s="2">
        <v>56.724249999999998</v>
      </c>
      <c r="S10" s="2">
        <v>56.64076</v>
      </c>
      <c r="T10" s="2">
        <v>56.6798</v>
      </c>
      <c r="U10" s="2">
        <v>56.859630000000003</v>
      </c>
    </row>
    <row r="11" spans="13:21" x14ac:dyDescent="0.35">
      <c r="M11" s="3" t="s">
        <v>317</v>
      </c>
      <c r="N11" s="2">
        <v>50.74118</v>
      </c>
      <c r="O11" s="2">
        <v>49.79515</v>
      </c>
      <c r="P11" s="2">
        <v>50.629710000000003</v>
      </c>
      <c r="Q11" s="2">
        <v>54.136339999999997</v>
      </c>
      <c r="R11" s="2">
        <v>57.911189999999998</v>
      </c>
      <c r="S11" s="2">
        <v>61.233040000000003</v>
      </c>
      <c r="T11" s="2">
        <v>61.856720000000003</v>
      </c>
      <c r="U11" s="2">
        <v>62.705089999999998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D63639-F1D1-4783-83BA-B80A82768D4B}">
  <dimension ref="K2:Y23"/>
  <sheetViews>
    <sheetView showGridLines="0" tabSelected="1" zoomScaleNormal="100" workbookViewId="0">
      <selection activeCell="M1" sqref="M1"/>
    </sheetView>
  </sheetViews>
  <sheetFormatPr defaultRowHeight="14.5" x14ac:dyDescent="0.35"/>
  <cols>
    <col min="11" max="11" width="8.7265625" style="9"/>
    <col min="13" max="13" width="26.08984375" customWidth="1"/>
    <col min="14" max="25" width="8.6328125" customWidth="1"/>
  </cols>
  <sheetData>
    <row r="2" spans="13:25" x14ac:dyDescent="0.35">
      <c r="M2" s="10" t="s">
        <v>19</v>
      </c>
    </row>
    <row r="7" spans="13:25" x14ac:dyDescent="0.35">
      <c r="N7">
        <v>20</v>
      </c>
      <c r="O7">
        <v>25</v>
      </c>
      <c r="P7">
        <v>30</v>
      </c>
      <c r="Q7">
        <v>35</v>
      </c>
      <c r="R7">
        <v>40</v>
      </c>
      <c r="S7">
        <v>45</v>
      </c>
      <c r="T7">
        <v>50</v>
      </c>
      <c r="U7">
        <v>55</v>
      </c>
      <c r="V7" s="11">
        <v>60</v>
      </c>
      <c r="W7">
        <v>65</v>
      </c>
      <c r="X7">
        <v>70</v>
      </c>
      <c r="Y7">
        <v>75</v>
      </c>
    </row>
    <row r="8" spans="13:25" x14ac:dyDescent="0.35">
      <c r="T8" s="3"/>
    </row>
    <row r="9" spans="13:25" x14ac:dyDescent="0.35">
      <c r="M9" s="3" t="s">
        <v>78</v>
      </c>
      <c r="N9" s="6">
        <v>20.664090000000002</v>
      </c>
      <c r="O9" s="6">
        <v>21.764050000000001</v>
      </c>
      <c r="P9" s="6">
        <v>22.65119</v>
      </c>
      <c r="Q9" s="6">
        <v>22.961950000000002</v>
      </c>
      <c r="R9" s="6">
        <v>22.650980000000001</v>
      </c>
      <c r="S9" s="6">
        <v>21.969380000000001</v>
      </c>
      <c r="T9" s="12">
        <v>21.098870000000002</v>
      </c>
      <c r="U9" s="6">
        <v>20.118500000000001</v>
      </c>
      <c r="V9" s="6">
        <v>19.062750000000001</v>
      </c>
      <c r="W9" s="6">
        <v>17.976970000000001</v>
      </c>
      <c r="X9" s="6">
        <v>16.896729999999998</v>
      </c>
      <c r="Y9" s="6">
        <v>15.835659999999999</v>
      </c>
    </row>
    <row r="10" spans="13:25" x14ac:dyDescent="0.35">
      <c r="M10" s="3" t="s">
        <v>79</v>
      </c>
      <c r="N10" s="6">
        <v>20.29561</v>
      </c>
      <c r="O10" s="6">
        <v>21.518470000000001</v>
      </c>
      <c r="P10" s="6">
        <v>22.43477</v>
      </c>
      <c r="Q10" s="6">
        <v>22.756260000000001</v>
      </c>
      <c r="R10" s="6">
        <v>22.468170000000001</v>
      </c>
      <c r="S10" s="6">
        <v>21.766300000000001</v>
      </c>
      <c r="T10" s="12">
        <v>20.849920000000001</v>
      </c>
      <c r="U10" s="6">
        <v>19.842449999999999</v>
      </c>
      <c r="V10" s="6">
        <v>18.76886</v>
      </c>
      <c r="W10" s="6">
        <v>17.647500000000001</v>
      </c>
      <c r="X10" s="6">
        <v>16.496759999999998</v>
      </c>
      <c r="Y10" s="6">
        <v>15.334809999999999</v>
      </c>
    </row>
    <row r="11" spans="13:25" x14ac:dyDescent="0.35">
      <c r="M11" s="3" t="s">
        <v>80</v>
      </c>
      <c r="N11" s="6">
        <v>19.927129999999998</v>
      </c>
      <c r="O11" s="6">
        <v>21.27289</v>
      </c>
      <c r="P11" s="6">
        <v>22.218350000000001</v>
      </c>
      <c r="Q11" s="6">
        <v>22.55057</v>
      </c>
      <c r="R11" s="6">
        <v>22.285360000000001</v>
      </c>
      <c r="S11" s="6">
        <v>21.563220000000001</v>
      </c>
      <c r="T11" s="12">
        <v>20.60097</v>
      </c>
      <c r="U11" s="6">
        <v>19.566399999999998</v>
      </c>
      <c r="V11" s="6">
        <v>18.474969999999999</v>
      </c>
      <c r="W11" s="6">
        <v>17.31803</v>
      </c>
      <c r="X11" s="6">
        <v>16.096789999999999</v>
      </c>
      <c r="Y11" s="6">
        <v>14.833959999999999</v>
      </c>
    </row>
    <row r="12" spans="13:25" x14ac:dyDescent="0.35">
      <c r="M12" s="3"/>
      <c r="N12" s="6"/>
      <c r="O12" s="6"/>
      <c r="P12" s="6"/>
      <c r="Q12" s="6"/>
      <c r="R12" s="6"/>
      <c r="S12" s="6"/>
      <c r="T12" s="12"/>
      <c r="U12" s="6"/>
      <c r="V12" s="6"/>
      <c r="W12" s="6"/>
      <c r="X12" s="6"/>
      <c r="Y12" s="6"/>
    </row>
    <row r="13" spans="13:25" x14ac:dyDescent="0.35">
      <c r="M13" s="3" t="s">
        <v>81</v>
      </c>
      <c r="N13" s="6">
        <v>20.319980000000001</v>
      </c>
      <c r="O13" s="6">
        <v>21.597159999999999</v>
      </c>
      <c r="P13" s="6">
        <v>22.774650000000001</v>
      </c>
      <c r="Q13" s="6">
        <v>23.669029999999999</v>
      </c>
      <c r="R13" s="6">
        <v>24.273090000000003</v>
      </c>
      <c r="S13" s="6">
        <v>24.76679</v>
      </c>
      <c r="T13" s="12">
        <v>25.303730000000002</v>
      </c>
      <c r="U13" s="6">
        <v>25.97504</v>
      </c>
      <c r="V13" s="6">
        <v>26.807690000000001</v>
      </c>
      <c r="W13" s="6">
        <v>27.793800000000001</v>
      </c>
      <c r="X13" s="6">
        <v>28.88447</v>
      </c>
      <c r="Y13" s="6">
        <v>30.022739999999999</v>
      </c>
    </row>
    <row r="14" spans="13:25" x14ac:dyDescent="0.35">
      <c r="M14" s="3" t="s">
        <v>82</v>
      </c>
      <c r="N14" s="6">
        <v>19.773530000000001</v>
      </c>
      <c r="O14" s="6">
        <v>21.229949999999999</v>
      </c>
      <c r="P14" s="6">
        <v>22.505040000000001</v>
      </c>
      <c r="Q14" s="6">
        <v>23.430620000000001</v>
      </c>
      <c r="R14" s="6">
        <v>24.035240000000002</v>
      </c>
      <c r="S14" s="6">
        <v>24.498909999999999</v>
      </c>
      <c r="T14" s="6">
        <v>25.003240000000002</v>
      </c>
      <c r="U14" s="6">
        <v>25.64086</v>
      </c>
      <c r="V14" s="6">
        <v>26.388850000000001</v>
      </c>
      <c r="W14" s="6">
        <v>27.216550000000002</v>
      </c>
      <c r="X14" s="6">
        <v>28.09329</v>
      </c>
      <c r="Y14" s="6">
        <v>28.988759999999999</v>
      </c>
    </row>
    <row r="15" spans="13:25" x14ac:dyDescent="0.35">
      <c r="M15" s="3" t="s">
        <v>83</v>
      </c>
      <c r="N15" s="6">
        <v>19.227080000000001</v>
      </c>
      <c r="O15" s="6">
        <v>20.862739999999999</v>
      </c>
      <c r="P15" s="6">
        <v>22.235430000000001</v>
      </c>
      <c r="Q15" s="6">
        <v>23.192210000000003</v>
      </c>
      <c r="R15" s="6">
        <v>23.79739</v>
      </c>
      <c r="S15" s="6">
        <v>24.231029999999997</v>
      </c>
      <c r="T15" s="6">
        <v>24.702750000000002</v>
      </c>
      <c r="U15" s="6">
        <v>25.30668</v>
      </c>
      <c r="V15" s="6">
        <v>25.970010000000002</v>
      </c>
      <c r="W15" s="6">
        <v>26.639300000000002</v>
      </c>
      <c r="X15" s="6">
        <v>27.302109999999999</v>
      </c>
      <c r="Y15" s="6">
        <v>27.95478</v>
      </c>
    </row>
    <row r="16" spans="13:25" x14ac:dyDescent="0.35">
      <c r="M16" s="3"/>
      <c r="N16" s="6"/>
      <c r="O16" s="6"/>
      <c r="P16" s="6"/>
      <c r="Q16" s="6"/>
      <c r="R16" s="6"/>
      <c r="S16" s="6"/>
      <c r="T16" s="6"/>
      <c r="U16" s="6"/>
      <c r="V16" s="6"/>
      <c r="W16" s="6"/>
      <c r="X16" s="6"/>
      <c r="Y16" s="6"/>
    </row>
    <row r="17" spans="13:25" x14ac:dyDescent="0.35">
      <c r="M17" s="3" t="s">
        <v>84</v>
      </c>
      <c r="N17" s="6">
        <v>33.637889999999999</v>
      </c>
      <c r="O17" s="6">
        <v>36.376989999999999</v>
      </c>
      <c r="P17" s="6">
        <v>38.783760000000001</v>
      </c>
      <c r="Q17" s="6">
        <v>40.389299999999999</v>
      </c>
      <c r="R17" s="6">
        <v>41.120170000000002</v>
      </c>
      <c r="S17" s="6">
        <v>41.29421</v>
      </c>
      <c r="T17" s="6">
        <v>41.246960000000001</v>
      </c>
      <c r="U17" s="6">
        <v>41.16581</v>
      </c>
      <c r="V17" s="6">
        <v>41.078050000000005</v>
      </c>
      <c r="W17" s="6">
        <v>40.988379999999999</v>
      </c>
      <c r="X17" s="6">
        <v>40.900280000000002</v>
      </c>
      <c r="Y17" s="6">
        <v>40.818779999999997</v>
      </c>
    </row>
    <row r="18" spans="13:25" x14ac:dyDescent="0.35">
      <c r="M18" s="3" t="s">
        <v>85</v>
      </c>
      <c r="N18" s="6">
        <v>32.9024</v>
      </c>
      <c r="O18" s="6">
        <v>35.829520000000002</v>
      </c>
      <c r="P18" s="6">
        <v>38.32376</v>
      </c>
      <c r="Q18" s="6">
        <v>39.978090000000002</v>
      </c>
      <c r="R18" s="6">
        <v>40.772919999999999</v>
      </c>
      <c r="S18" s="6">
        <v>40.986890000000002</v>
      </c>
      <c r="T18" s="6">
        <v>40.903500000000001</v>
      </c>
      <c r="U18" s="6">
        <v>40.697740000000003</v>
      </c>
      <c r="V18" s="6">
        <v>40.403570000000002</v>
      </c>
      <c r="W18" s="6">
        <v>40.045560000000002</v>
      </c>
      <c r="X18" s="6">
        <v>39.648260000000001</v>
      </c>
      <c r="Y18" s="6">
        <v>39.235959999999999</v>
      </c>
    </row>
    <row r="19" spans="13:25" x14ac:dyDescent="0.35">
      <c r="M19" s="3" t="s">
        <v>86</v>
      </c>
      <c r="N19" s="6">
        <v>32.166910000000001</v>
      </c>
      <c r="O19" s="6">
        <v>35.282050000000005</v>
      </c>
      <c r="P19" s="6">
        <v>37.863759999999999</v>
      </c>
      <c r="Q19" s="6">
        <v>39.566880000000005</v>
      </c>
      <c r="R19" s="6">
        <v>40.425669999999997</v>
      </c>
      <c r="S19" s="6">
        <v>40.679570000000005</v>
      </c>
      <c r="T19" s="6">
        <v>40.560040000000001</v>
      </c>
      <c r="U19" s="6">
        <v>40.229670000000006</v>
      </c>
      <c r="V19" s="6">
        <v>39.729089999999999</v>
      </c>
      <c r="W19" s="6">
        <v>39.102740000000004</v>
      </c>
      <c r="X19" s="6">
        <v>38.396239999999999</v>
      </c>
      <c r="Y19" s="6">
        <v>37.65314</v>
      </c>
    </row>
    <row r="20" spans="13:25" x14ac:dyDescent="0.35">
      <c r="M20" s="3"/>
      <c r="N20" s="6"/>
      <c r="O20" s="6"/>
      <c r="P20" s="6"/>
      <c r="Q20" s="6"/>
      <c r="R20" s="6"/>
      <c r="S20" s="6"/>
      <c r="T20" s="6"/>
      <c r="U20" s="6"/>
      <c r="V20" s="6"/>
      <c r="W20" s="6"/>
      <c r="X20" s="6"/>
      <c r="Y20" s="6"/>
    </row>
    <row r="21" spans="13:25" x14ac:dyDescent="0.35">
      <c r="M21" s="3" t="s">
        <v>87</v>
      </c>
      <c r="N21" s="6">
        <v>32.030029999999996</v>
      </c>
      <c r="O21" s="6">
        <v>34.828020000000002</v>
      </c>
      <c r="P21" s="6">
        <v>37.154130000000002</v>
      </c>
      <c r="Q21" s="6">
        <v>38.40634</v>
      </c>
      <c r="R21" s="6">
        <v>38.483910000000002</v>
      </c>
      <c r="S21" s="6">
        <v>37.739740000000005</v>
      </c>
      <c r="T21" s="6">
        <v>36.457169999999998</v>
      </c>
      <c r="U21" s="6">
        <v>34.74192</v>
      </c>
      <c r="V21" s="6">
        <v>32.701830000000001</v>
      </c>
      <c r="W21" s="6">
        <v>30.445929999999997</v>
      </c>
      <c r="X21" s="6">
        <v>28.068959999999997</v>
      </c>
      <c r="Y21" s="6">
        <v>25.657080000000001</v>
      </c>
    </row>
    <row r="22" spans="13:25" x14ac:dyDescent="0.35">
      <c r="M22" s="3" t="s">
        <v>88</v>
      </c>
      <c r="N22" s="6">
        <v>31.282399999999999</v>
      </c>
      <c r="O22" s="6">
        <v>34.199460000000002</v>
      </c>
      <c r="P22" s="6">
        <v>36.5807</v>
      </c>
      <c r="Q22" s="6">
        <v>37.918089999999999</v>
      </c>
      <c r="R22" s="6">
        <v>38.119010000000003</v>
      </c>
      <c r="S22" s="6">
        <v>37.410690000000002</v>
      </c>
      <c r="T22" s="6">
        <v>36.027169999999998</v>
      </c>
      <c r="U22" s="6">
        <v>34.149059999999999</v>
      </c>
      <c r="V22" s="6">
        <v>31.887519999999999</v>
      </c>
      <c r="W22" s="6">
        <v>29.349039999999999</v>
      </c>
      <c r="X22" s="6">
        <v>26.640149999999998</v>
      </c>
      <c r="Y22" s="6">
        <v>23.866209999999999</v>
      </c>
    </row>
    <row r="23" spans="13:25" x14ac:dyDescent="0.35">
      <c r="M23" s="3" t="s">
        <v>89</v>
      </c>
      <c r="N23" s="6">
        <v>30.534769999999998</v>
      </c>
      <c r="O23" s="6">
        <v>33.570900000000002</v>
      </c>
      <c r="P23" s="6">
        <v>36.007269999999998</v>
      </c>
      <c r="Q23" s="6">
        <v>37.429839999999999</v>
      </c>
      <c r="R23" s="6">
        <v>37.754110000000004</v>
      </c>
      <c r="S23" s="6">
        <v>37.08164</v>
      </c>
      <c r="T23" s="6">
        <v>35.597169999999998</v>
      </c>
      <c r="U23" s="6">
        <v>33.556199999999997</v>
      </c>
      <c r="V23" s="6">
        <v>31.07321</v>
      </c>
      <c r="W23" s="6">
        <v>28.25215</v>
      </c>
      <c r="X23" s="6">
        <v>25.21134</v>
      </c>
      <c r="Y23" s="6">
        <v>22.075339999999997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c0f2cb4-908e-41c7-976c-eb68511c53aa" xsi:nil="true"/>
    <Order0 xmlns="8ec01247-f56f-44cf-921e-2d58c9a63b2a" xsi:nil="true"/>
    <Thumbnail xmlns="8ec01247-f56f-44cf-921e-2d58c9a63b2a" xsi:nil="true"/>
    <lcf76f155ced4ddcb4097134ff3c332f xmlns="8ec01247-f56f-44cf-921e-2d58c9a63b2a">
      <Terms xmlns="http://schemas.microsoft.com/office/infopath/2007/PartnerControls"/>
    </lcf76f155ced4ddcb4097134ff3c332f>
    <preview xmlns="8ec01247-f56f-44cf-921e-2d58c9a63b2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7EF95214126E40BE7441D070F2C703" ma:contentTypeVersion="23" ma:contentTypeDescription="Create a new document." ma:contentTypeScope="" ma:versionID="04b54b1029b6283c75d521af11c36f22">
  <xsd:schema xmlns:xsd="http://www.w3.org/2001/XMLSchema" xmlns:xs="http://www.w3.org/2001/XMLSchema" xmlns:p="http://schemas.microsoft.com/office/2006/metadata/properties" xmlns:ns2="8ec01247-f56f-44cf-921e-2d58c9a63b2a" xmlns:ns3="a19dd384-5938-454b-97ba-cc48f65eb3d7" xmlns:ns4="ac0f2cb4-908e-41c7-976c-eb68511c53aa" targetNamespace="http://schemas.microsoft.com/office/2006/metadata/properties" ma:root="true" ma:fieldsID="79a5be7044b35ee1fca8c9258a274f8b" ns2:_="" ns3:_="" ns4:_="">
    <xsd:import namespace="8ec01247-f56f-44cf-921e-2d58c9a63b2a"/>
    <xsd:import namespace="a19dd384-5938-454b-97ba-cc48f65eb3d7"/>
    <xsd:import namespace="ac0f2cb4-908e-41c7-976c-eb68511c53a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4:TaxCatchAll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Thumbnail" minOccurs="0"/>
                <xsd:element ref="ns2:MediaServiceObjectDetectorVersions" minOccurs="0"/>
                <xsd:element ref="ns2:MediaServiceSearchProperties" minOccurs="0"/>
                <xsd:element ref="ns2:Order0" minOccurs="0"/>
                <xsd:element ref="ns2:preview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01247-f56f-44cf-921e-2d58c9a63b2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dd5f4a5-f25a-477f-9e2f-19952901006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Thumbnail" ma:index="24" nillable="true" ma:displayName="Thumbnail" ma:format="Thumbnail" ma:internalName="Thumbnail">
      <xsd:simpleType>
        <xsd:restriction base="dms:Unknown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Order0" ma:index="27" nillable="true" ma:displayName="Order" ma:decimals="0" ma:format="Dropdown" ma:internalName="Order0" ma:percentage="FALSE">
      <xsd:simpleType>
        <xsd:restriction base="dms:Number"/>
      </xsd:simpleType>
    </xsd:element>
    <xsd:element name="preview" ma:index="28" nillable="true" ma:displayName="preview" ma:format="Thumbnail" ma:internalName="preview">
      <xsd:simpleType>
        <xsd:restriction base="dms:Unknown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9dd384-5938-454b-97ba-cc48f65eb3d7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f2cb4-908e-41c7-976c-eb68511c53aa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516a7b64-2ebb-4021-bb42-6d11ac6b67d9}" ma:internalName="TaxCatchAll" ma:showField="CatchAllData" ma:web="a19dd384-5938-454b-97ba-cc48f65eb3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069E8FA-CE47-4864-B733-0D86FE9FBF87}">
  <ds:schemaRefs>
    <ds:schemaRef ds:uri="http://schemas.microsoft.com/office/2006/metadata/properties"/>
    <ds:schemaRef ds:uri="ac0f2cb4-908e-41c7-976c-eb68511c53aa"/>
    <ds:schemaRef ds:uri="a19dd384-5938-454b-97ba-cc48f65eb3d7"/>
    <ds:schemaRef ds:uri="8ec01247-f56f-44cf-921e-2d58c9a63b2a"/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87C8323-B53F-4E36-B42D-3041EA7C3A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D0BA4F-9B36-4587-86C5-A662E347E4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ec01247-f56f-44cf-921e-2d58c9a63b2a"/>
    <ds:schemaRef ds:uri="a19dd384-5938-454b-97ba-cc48f65eb3d7"/>
    <ds:schemaRef ds:uri="ac0f2cb4-908e-41c7-976c-eb68511c53a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1cb350ab-c2fd-4b20-a9d9-41f8e7e93f2e}" enabled="1" method="Standard" siteId="{172f4752-6874-4876-bad5-e6d61f99117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19</vt:i4>
      </vt:variant>
    </vt:vector>
  </HeadingPairs>
  <TitlesOfParts>
    <vt:vector size="19" baseType="lpstr">
      <vt:lpstr>Chart 4.1</vt:lpstr>
      <vt:lpstr>Chart 4.2</vt:lpstr>
      <vt:lpstr>Chart 4.3</vt:lpstr>
      <vt:lpstr>Chart 4.4</vt:lpstr>
      <vt:lpstr>Chart 4.5</vt:lpstr>
      <vt:lpstr>Chart 4.6</vt:lpstr>
      <vt:lpstr>Chart 4.7</vt:lpstr>
      <vt:lpstr>Chart 4.8</vt:lpstr>
      <vt:lpstr>Chart 4.9</vt:lpstr>
      <vt:lpstr>Chart 4.10</vt:lpstr>
      <vt:lpstr>Chart 4.11</vt:lpstr>
      <vt:lpstr>Chart 4.12</vt:lpstr>
      <vt:lpstr>Chart 4.13</vt:lpstr>
      <vt:lpstr>Chart 4.14</vt:lpstr>
      <vt:lpstr>Chart 4.15</vt:lpstr>
      <vt:lpstr>Chart 4.16</vt:lpstr>
      <vt:lpstr>Chart 4.1.1</vt:lpstr>
      <vt:lpstr>Chart  4.1.2</vt:lpstr>
      <vt:lpstr>Chart 4.1.3</vt:lpstr>
    </vt:vector>
  </TitlesOfParts>
  <Company>EBRD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Konovalov, Oleg</dc:creator>
  <cp:lastModifiedBy>Hart, Matthew</cp:lastModifiedBy>
  <dcterms:created xsi:type="dcterms:W3CDTF">2025-11-04T09:14:32Z</dcterms:created>
  <dcterms:modified xsi:type="dcterms:W3CDTF">2025-11-12T13:49:17Z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0x010100697EF95214126E40BE7441D070F2C703</vt:lpwstr>
  </property>
  <property fmtid="{D5CDD505-2E9C-101B-9397-08002B2CF9AE}" pid="3" name="j58bd6c1a5e04739961ec993afce87a7">
    <vt:lpwstr/>
  </property>
  <property fmtid="{D5CDD505-2E9C-101B-9397-08002B2CF9AE}" pid="4" name="MediaServiceImageTags">
    <vt:lpwstr/>
  </property>
  <property fmtid="{D5CDD505-2E9C-101B-9397-08002B2CF9AE}" pid="5" name="Record_x0020_Status">
    <vt:lpwstr/>
  </property>
  <property fmtid="{D5CDD505-2E9C-101B-9397-08002B2CF9AE}" pid="6" name="Record Status">
    <vt:lpwstr/>
  </property>
</Properties>
</file>