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xl/drawings/drawing9.xml" ContentType="application/vnd.openxmlformats-officedocument.drawing+xml"/>
  <Override PartName="/xl/drawings/drawing10.xml" ContentType="application/vnd.openxmlformats-officedocument.drawing+xml"/>
  <Override PartName="/xl/drawings/drawing11.xml" ContentType="application/vnd.openxmlformats-officedocument.drawing+xml"/>
  <Override PartName="/xl/drawings/drawing12.xml" ContentType="application/vnd.openxmlformats-officedocument.drawing+xml"/>
  <Override PartName="/xl/drawings/drawing13.xml" ContentType="application/vnd.openxmlformats-officedocument.drawing+xml"/>
  <Override PartName="/xl/drawings/drawing14.xml" ContentType="application/vnd.openxmlformats-officedocument.drawing+xml"/>
  <Override PartName="/xl/drawings/drawing15.xml" ContentType="application/vnd.openxmlformats-officedocument.drawing+xml"/>
  <Override PartName="/xl/drawings/drawing16.xml" ContentType="application/vnd.openxmlformats-officedocument.drawing+xml"/>
  <Override PartName="/xl/drawings/drawing17.xml" ContentType="application/vnd.openxmlformats-officedocument.drawing+xml"/>
  <Override PartName="/xl/drawings/drawing18.xml" ContentType="application/vnd.openxmlformats-officedocument.drawing+xml"/>
  <Override PartName="/xl/drawings/drawing19.xml" ContentType="application/vnd.openxmlformats-officedocument.drawing+xml"/>
  <Override PartName="/xl/drawings/drawing20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127"/>
  <workbookPr defaultThemeVersion="202300"/>
  <mc:AlternateContent xmlns:mc="http://schemas.openxmlformats.org/markup-compatibility/2006">
    <mc:Choice Requires="x15">
      <x15ac:absPath xmlns:x15ac="http://schemas.microsoft.com/office/spreadsheetml/2010/11/ac" url="https://ebrd0.sharepoint.com/sites/msteams_fdad82/Shared Documents/Corporates/Transition-Report/1819-Transition-Report-2025-26/Editorial/Drafts/Excel files for downloading/v6-edit-3 (final)/"/>
    </mc:Choice>
  </mc:AlternateContent>
  <xr:revisionPtr revIDLastSave="28" documentId="8_{6B9DA6DD-79D1-485B-A89F-5729018D23C9}" xr6:coauthVersionLast="47" xr6:coauthVersionMax="47" xr10:uidLastSave="{048D4AC3-7C81-410C-87DF-ED2513F964BA}"/>
  <bookViews>
    <workbookView xWindow="22932" yWindow="-108" windowWidth="30936" windowHeight="16776" tabRatio="861" firstSheet="2" activeTab="19" xr2:uid="{27FA24E7-E2B9-4CDF-B1E9-DB3F606EF1DA}"/>
  </bookViews>
  <sheets>
    <sheet name="Chart 2.1" sheetId="1" r:id="rId1"/>
    <sheet name="Chart 2.2" sheetId="2" r:id="rId2"/>
    <sheet name="Chart 2.3" sheetId="3" r:id="rId3"/>
    <sheet name="Chart 2.4" sheetId="4" r:id="rId4"/>
    <sheet name="Chart 2.5" sheetId="5" r:id="rId5"/>
    <sheet name="Chart 2.6" sheetId="6" r:id="rId6"/>
    <sheet name="Chart 2.7" sheetId="7" r:id="rId7"/>
    <sheet name="Chart 2.8" sheetId="8" r:id="rId8"/>
    <sheet name="Chart 2.9" sheetId="9" r:id="rId9"/>
    <sheet name="Chart 2.10" sheetId="10" r:id="rId10"/>
    <sheet name="Chart 2.11" sheetId="11" r:id="rId11"/>
    <sheet name="Chart 2.12" sheetId="12" r:id="rId12"/>
    <sheet name="Chart 2.13" sheetId="13" r:id="rId13"/>
    <sheet name="Chart 2.14 " sheetId="14" r:id="rId14"/>
    <sheet name="Chart 2.15" sheetId="15" r:id="rId15"/>
    <sheet name="Chart 2.16" sheetId="16" r:id="rId16"/>
    <sheet name="Chart 2.17" sheetId="17" r:id="rId17"/>
    <sheet name="Chart 2.1.1" sheetId="18" r:id="rId18"/>
    <sheet name="Chart 2.1.2" sheetId="19" r:id="rId19"/>
    <sheet name="Chart 2.4.1" sheetId="20" r:id="rId20"/>
  </sheets>
  <definedNames>
    <definedName name="BoxPlot">"BoxPlot"</definedName>
    <definedName name="Bubble">"Bubble"</definedName>
    <definedName name="Candlestick">"Candlestick"</definedName>
    <definedName name="Chart">"Chart"</definedName>
    <definedName name="ChartImage">"ChartImage"</definedName>
    <definedName name="ColumnRange">"ColumnRange"</definedName>
    <definedName name="Dumbbell">"Dumbbell"</definedName>
    <definedName name="Heatmap">"Heatmap"</definedName>
    <definedName name="Histogram">"Histogram"</definedName>
    <definedName name="Map">"Map"</definedName>
    <definedName name="OHLC">"OHLC"</definedName>
    <definedName name="PieChart">"PieChart"</definedName>
    <definedName name="Scatter">"Scatter"</definedName>
    <definedName name="Series">"Series"</definedName>
    <definedName name="Stripe">"Stripe"</definedName>
    <definedName name="Table">"Table"</definedName>
    <definedName name="TreeMap">"TreeMap"</definedName>
    <definedName name="Waterfall">"Waterfall"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1946" uniqueCount="1706">
  <si>
    <t>CHART 2.4.1. Childbearing intensity of foreign-born women converges on levels observed for women born in the destination country</t>
  </si>
  <si>
    <t>CHART 2.1. Total fertility rates have declined across the EBRD regions</t>
  </si>
  <si>
    <t>CHART 2.2. Completed cohort fertility has declined across the EBRD regions</t>
  </si>
  <si>
    <t>CHART 2.3. Fertility gaps open up in richer countries</t>
  </si>
  <si>
    <t>CHART 2.4. Fertility is shifting to later years</t>
  </si>
  <si>
    <t>CHART 2.5. The decline in fertility reflects both smaller family sizes and a growing</t>
  </si>
  <si>
    <t>CHART 2.6. The share of childless women has increased through the generations</t>
  </si>
  <si>
    <t>CHART 2.7. Probability of achieving a given number of children declines with age</t>
  </si>
  <si>
    <t>CHART 2.8. Low fertility and high emigration have driven population change in post-communist economies</t>
  </si>
  <si>
    <t>CHART 2.9. Fertility rates also vary widely within countries</t>
  </si>
  <si>
    <t>CHART 2.10. Fertility rates in major cities are consistently lower</t>
  </si>
  <si>
    <t>CHART 2.11. Declining share of young adults in EBRD economies in the EU and advanced Europe completing all traditional milestones of adulthood by age 35</t>
  </si>
  <si>
    <t>CHART 2.12. Motherhood penalties at work weigh on family planning decisions</t>
  </si>
  <si>
    <t>CHART 2.13. Marriage rates are declining across cohorts, especially among the young</t>
  </si>
  <si>
    <t>CHART 2.14. Today’s fertility decline in advanced economies echoes the inter-war baby bust</t>
  </si>
  <si>
    <t>CHART 2.15. As fertility has fallen, more countries have introduced policies to raise birth rates</t>
  </si>
  <si>
    <t>CHART 2.16. Significant expenditure on a broad range of pro-natalist measures</t>
  </si>
  <si>
    <t>CHART 2.17. Higher use of assisted reproductive technology is associated with increases in age at childbirth</t>
  </si>
  <si>
    <t>CHART 2.1.1. In Kazakhstan, estimated fertility rates are higher for ethnic Kazakh women than for ethnic Russian women</t>
  </si>
  <si>
    <t>CHART 2.1.2. The ethnic composition of Central Asian countries has shifted markedly since the late 1980s</t>
  </si>
  <si>
    <t>EBRD economies in the EU (excl. Greece)</t>
  </si>
  <si>
    <t>EEC</t>
  </si>
  <si>
    <t>Western Balkans</t>
  </si>
  <si>
    <t>Advanced Europe</t>
  </si>
  <si>
    <t>Central Asia</t>
  </si>
  <si>
    <t>SEMED</t>
  </si>
  <si>
    <t>Türkiye</t>
  </si>
  <si>
    <t>SSA</t>
  </si>
  <si>
    <t>Central 
Asia</t>
  </si>
  <si>
    <t>Baby Boomers (1946-64)</t>
  </si>
  <si>
    <t>Generation X (1965-80)</t>
  </si>
  <si>
    <t>Millennials and Gen Z (post-1980)</t>
  </si>
  <si>
    <t>EBRD economies in the EU</t>
  </si>
  <si>
    <t>Realised fertility</t>
  </si>
  <si>
    <t>Desired fertility</t>
  </si>
  <si>
    <t>EBRD economies</t>
  </si>
  <si>
    <t>AZE</t>
  </si>
  <si>
    <t>TJK</t>
  </si>
  <si>
    <t>UZB</t>
  </si>
  <si>
    <t>ARM</t>
  </si>
  <si>
    <t>TKM</t>
  </si>
  <si>
    <t>BGR</t>
  </si>
  <si>
    <t>EGY</t>
  </si>
  <si>
    <t>MDA</t>
  </si>
  <si>
    <t>UKR</t>
  </si>
  <si>
    <t>ROU</t>
  </si>
  <si>
    <t>KEN</t>
  </si>
  <si>
    <t>KGZ</t>
  </si>
  <si>
    <t>GEO</t>
  </si>
  <si>
    <t>PSE</t>
  </si>
  <si>
    <t>IRQ</t>
  </si>
  <si>
    <t>SVK</t>
  </si>
  <si>
    <t>KAZ</t>
  </si>
  <si>
    <t>MKD</t>
  </si>
  <si>
    <t>CIV</t>
  </si>
  <si>
    <t>BIH</t>
  </si>
  <si>
    <t>BEN</t>
  </si>
  <si>
    <t>ALB</t>
  </si>
  <si>
    <t>TUR</t>
  </si>
  <si>
    <t>NGA</t>
  </si>
  <si>
    <t>LBN</t>
  </si>
  <si>
    <t>MNG</t>
  </si>
  <si>
    <t>SRB</t>
  </si>
  <si>
    <t>GHA</t>
  </si>
  <si>
    <t>KOS</t>
  </si>
  <si>
    <t>JOR</t>
  </si>
  <si>
    <t>POL</t>
  </si>
  <si>
    <t>SEN</t>
  </si>
  <si>
    <t>MAR</t>
  </si>
  <si>
    <t>HUN</t>
  </si>
  <si>
    <t>MNE</t>
  </si>
  <si>
    <t>LVA</t>
  </si>
  <si>
    <t>LTU</t>
  </si>
  <si>
    <t>CZE</t>
  </si>
  <si>
    <t>SVN</t>
  </si>
  <si>
    <t>HRV</t>
  </si>
  <si>
    <t>EST</t>
  </si>
  <si>
    <t>TUN</t>
  </si>
  <si>
    <t>GRC</t>
  </si>
  <si>
    <t>Comparators</t>
  </si>
  <si>
    <t>MEX</t>
  </si>
  <si>
    <t>IND</t>
  </si>
  <si>
    <t>BRA</t>
  </si>
  <si>
    <t>RUS</t>
  </si>
  <si>
    <t>CHN</t>
  </si>
  <si>
    <t>USA</t>
  </si>
  <si>
    <t>GBR</t>
  </si>
  <si>
    <t>AUS</t>
  </si>
  <si>
    <t>CAN</t>
  </si>
  <si>
    <t>DEU</t>
  </si>
  <si>
    <t>FRA</t>
  </si>
  <si>
    <t>JPN</t>
  </si>
  <si>
    <t>ITA</t>
  </si>
  <si>
    <t>ESP</t>
  </si>
  <si>
    <t>KOR</t>
  </si>
  <si>
    <t>Economy</t>
  </si>
  <si>
    <t>First-time births</t>
  </si>
  <si>
    <t>Higher-order births</t>
  </si>
  <si>
    <t>Total fertility change</t>
  </si>
  <si>
    <t>TWN</t>
  </si>
  <si>
    <t>ISL</t>
  </si>
  <si>
    <t>FIN</t>
  </si>
  <si>
    <t>SWE</t>
  </si>
  <si>
    <t>IRL</t>
  </si>
  <si>
    <t>NOR</t>
  </si>
  <si>
    <t>PRT</t>
  </si>
  <si>
    <t>CHE</t>
  </si>
  <si>
    <t>NLD</t>
  </si>
  <si>
    <t>BEL</t>
  </si>
  <si>
    <t>AUT</t>
  </si>
  <si>
    <t>DNK</t>
  </si>
  <si>
    <t>1970s or after</t>
  </si>
  <si>
    <t>1956-60</t>
  </si>
  <si>
    <t>BLR</t>
  </si>
  <si>
    <t>1 child</t>
  </si>
  <si>
    <t>2 children</t>
  </si>
  <si>
    <t>3 children</t>
  </si>
  <si>
    <t>4 children</t>
  </si>
  <si>
    <t>Fertility</t>
  </si>
  <si>
    <t>Mortality</t>
  </si>
  <si>
    <t>Age structure</t>
  </si>
  <si>
    <t>Migration</t>
  </si>
  <si>
    <t>Total change</t>
  </si>
  <si>
    <t>EBRD economies in the EU, Western Balkans and EEC</t>
  </si>
  <si>
    <t>Tunis</t>
  </si>
  <si>
    <t>Bishkek</t>
  </si>
  <si>
    <t>Almaty</t>
  </si>
  <si>
    <t>Baku</t>
  </si>
  <si>
    <t>Tashkent</t>
  </si>
  <si>
    <t>Athens</t>
  </si>
  <si>
    <t>Budapest</t>
  </si>
  <si>
    <t>Riga</t>
  </si>
  <si>
    <t>Chisinau</t>
  </si>
  <si>
    <t>Astana</t>
  </si>
  <si>
    <t>Istanbul</t>
  </si>
  <si>
    <t>Yerevan</t>
  </si>
  <si>
    <t>Sofia</t>
  </si>
  <si>
    <t>Bucharest</t>
  </si>
  <si>
    <t>Prague</t>
  </si>
  <si>
    <t>Bratislava</t>
  </si>
  <si>
    <t>Zagreb</t>
  </si>
  <si>
    <t>Warsaw</t>
  </si>
  <si>
    <t>Belgrade</t>
  </si>
  <si>
    <t>Vilnius</t>
  </si>
  <si>
    <t>Minsk</t>
  </si>
  <si>
    <t>Leipzig</t>
  </si>
  <si>
    <t>Berlin</t>
  </si>
  <si>
    <t>Copenhagen</t>
  </si>
  <si>
    <t>Stockholm</t>
  </si>
  <si>
    <t>Brussels</t>
  </si>
  <si>
    <t>City</t>
  </si>
  <si>
    <t>All other combinations</t>
  </si>
  <si>
    <t>Living away from parents; have finished education; in labour force</t>
  </si>
  <si>
    <t>All five milestones</t>
  </si>
  <si>
    <t>Have finished education;
in labour force</t>
  </si>
  <si>
    <t>LUX</t>
  </si>
  <si>
    <t>EBRD post-communist</t>
  </si>
  <si>
    <t>18-25</t>
  </si>
  <si>
    <t>26-30</t>
  </si>
  <si>
    <t>31-35</t>
  </si>
  <si>
    <t>36-40</t>
  </si>
  <si>
    <t>41-45</t>
  </si>
  <si>
    <t>46-50</t>
  </si>
  <si>
    <t>Advanced economies</t>
  </si>
  <si>
    <t>Post-Second World War maximum</t>
  </si>
  <si>
    <t>Inter-war minimum</t>
  </si>
  <si>
    <t>NZL</t>
  </si>
  <si>
    <t>Raise</t>
  </si>
  <si>
    <t>No change</t>
  </si>
  <si>
    <t>Lower</t>
  </si>
  <si>
    <t>SEMED, Türkiye and SSA</t>
  </si>
  <si>
    <t>Year</t>
  </si>
  <si>
    <t>Cash benefits</t>
  </si>
  <si>
    <t>Childcare services</t>
  </si>
  <si>
    <t>Other services</t>
  </si>
  <si>
    <t>Tax breaks</t>
  </si>
  <si>
    <t>Titular ethnic group</t>
  </si>
  <si>
    <t>1995-2000</t>
  </si>
  <si>
    <t>2009-10</t>
  </si>
  <si>
    <t>2020-22</t>
  </si>
  <si>
    <t>Ethnic Russians</t>
  </si>
  <si>
    <t>Upper bound: Latin America and the Caribbean</t>
  </si>
  <si>
    <t>Average: Latin America and the Caribbean</t>
  </si>
  <si>
    <t>Lower bound: Latin America and the Caribbean</t>
  </si>
  <si>
    <t>Upper bound: Europe</t>
  </si>
  <si>
    <t>Average: Europe</t>
  </si>
  <si>
    <t>Lower bound: Europe</t>
  </si>
  <si>
    <t>Upper bound: Middle East and North Africa plus SSA</t>
  </si>
  <si>
    <t>Average: Middle East and North Africa plus SSA</t>
  </si>
  <si>
    <t>Lower bound: Middle East and North Africa plus SSA</t>
  </si>
  <si>
    <t>Upper bound: Asia</t>
  </si>
  <si>
    <t>Average: Asia</t>
  </si>
  <si>
    <t>Lower bound: Asia</t>
  </si>
  <si>
    <t>Starting age (years)</t>
  </si>
  <si>
    <t>City fertility rate as a percentage of country rate</t>
  </si>
  <si>
    <t>Total fertility rate</t>
  </si>
  <si>
    <t>Female population (thousand)</t>
  </si>
  <si>
    <t>Mean age at childbirth (years)</t>
  </si>
  <si>
    <t>Percentage of births using assisted reproductive technology</t>
  </si>
  <si>
    <t>Kazakhs</t>
  </si>
  <si>
    <t>AL011</t>
  </si>
  <si>
    <t>AL012</t>
  </si>
  <si>
    <t>AL013</t>
  </si>
  <si>
    <t>AL014</t>
  </si>
  <si>
    <t>AL015</t>
  </si>
  <si>
    <t>AL021</t>
  </si>
  <si>
    <t>AL022</t>
  </si>
  <si>
    <t>AL031</t>
  </si>
  <si>
    <t>AL032</t>
  </si>
  <si>
    <t>AL033</t>
  </si>
  <si>
    <t>AL034</t>
  </si>
  <si>
    <t>AL035</t>
  </si>
  <si>
    <t>AT111</t>
  </si>
  <si>
    <t>AT112</t>
  </si>
  <si>
    <t>AT113</t>
  </si>
  <si>
    <t>AT121</t>
  </si>
  <si>
    <t>AT122</t>
  </si>
  <si>
    <t>AT123</t>
  </si>
  <si>
    <t>AT124</t>
  </si>
  <si>
    <t>AT125</t>
  </si>
  <si>
    <t>AT126</t>
  </si>
  <si>
    <t>AT127</t>
  </si>
  <si>
    <t>AT130</t>
  </si>
  <si>
    <t>AT211</t>
  </si>
  <si>
    <t>AT212</t>
  </si>
  <si>
    <t>AT213</t>
  </si>
  <si>
    <t>AT221</t>
  </si>
  <si>
    <t>AT222</t>
  </si>
  <si>
    <t>AT223</t>
  </si>
  <si>
    <t>AT224</t>
  </si>
  <si>
    <t>AT225</t>
  </si>
  <si>
    <t>AT226</t>
  </si>
  <si>
    <t>AT311</t>
  </si>
  <si>
    <t>AT312</t>
  </si>
  <si>
    <t>AT313</t>
  </si>
  <si>
    <t>AT314</t>
  </si>
  <si>
    <t>AT315</t>
  </si>
  <si>
    <t>AT321</t>
  </si>
  <si>
    <t>AT322</t>
  </si>
  <si>
    <t>AT323</t>
  </si>
  <si>
    <t>AT331</t>
  </si>
  <si>
    <t>AT332</t>
  </si>
  <si>
    <t>AT333</t>
  </si>
  <si>
    <t>AT334</t>
  </si>
  <si>
    <t>AT335</t>
  </si>
  <si>
    <t>AT341</t>
  </si>
  <si>
    <t>AT342</t>
  </si>
  <si>
    <t>BE100</t>
  </si>
  <si>
    <t>BE211</t>
  </si>
  <si>
    <t>BE212</t>
  </si>
  <si>
    <t>BE213</t>
  </si>
  <si>
    <t>BE223</t>
  </si>
  <si>
    <t>BE224</t>
  </si>
  <si>
    <t>BE225</t>
  </si>
  <si>
    <t>BE231</t>
  </si>
  <si>
    <t>BE232</t>
  </si>
  <si>
    <t>BE233</t>
  </si>
  <si>
    <t>BE234</t>
  </si>
  <si>
    <t>BE235</t>
  </si>
  <si>
    <t>BE236</t>
  </si>
  <si>
    <t>BE241</t>
  </si>
  <si>
    <t>BE242</t>
  </si>
  <si>
    <t>BE251</t>
  </si>
  <si>
    <t>BE252</t>
  </si>
  <si>
    <t>BE253</t>
  </si>
  <si>
    <t>BE254</t>
  </si>
  <si>
    <t>BE255</t>
  </si>
  <si>
    <t>BE256</t>
  </si>
  <si>
    <t>BE257</t>
  </si>
  <si>
    <t>BE258</t>
  </si>
  <si>
    <t>BE310</t>
  </si>
  <si>
    <t>BE323</t>
  </si>
  <si>
    <t>BE328</t>
  </si>
  <si>
    <t>BE329</t>
  </si>
  <si>
    <t>BE32A</t>
  </si>
  <si>
    <t>BE32B</t>
  </si>
  <si>
    <t>BE32C</t>
  </si>
  <si>
    <t>BE32D</t>
  </si>
  <si>
    <t>BE331</t>
  </si>
  <si>
    <t>DE914</t>
  </si>
  <si>
    <t>DE916</t>
  </si>
  <si>
    <t>DE917</t>
  </si>
  <si>
    <t>DE918</t>
  </si>
  <si>
    <t>DE91A</t>
  </si>
  <si>
    <t>DE91B</t>
  </si>
  <si>
    <t>DE91C</t>
  </si>
  <si>
    <t>DE922</t>
  </si>
  <si>
    <t>DE923</t>
  </si>
  <si>
    <t>DE925</t>
  </si>
  <si>
    <t>DE926</t>
  </si>
  <si>
    <t>DE927</t>
  </si>
  <si>
    <t>DE928</t>
  </si>
  <si>
    <t>DE929</t>
  </si>
  <si>
    <t>DE931</t>
  </si>
  <si>
    <t>DE932</t>
  </si>
  <si>
    <t>DE933</t>
  </si>
  <si>
    <t>DE934</t>
  </si>
  <si>
    <t>DE935</t>
  </si>
  <si>
    <t>DE936</t>
  </si>
  <si>
    <t>DE937</t>
  </si>
  <si>
    <t>DE938</t>
  </si>
  <si>
    <t>DE939</t>
  </si>
  <si>
    <t>DE93A</t>
  </si>
  <si>
    <t>DE93B</t>
  </si>
  <si>
    <t>DE941</t>
  </si>
  <si>
    <t>DE942</t>
  </si>
  <si>
    <t>DE943</t>
  </si>
  <si>
    <t>DE944</t>
  </si>
  <si>
    <t>DE945</t>
  </si>
  <si>
    <t>DE946</t>
  </si>
  <si>
    <t>DE947</t>
  </si>
  <si>
    <t>DE948</t>
  </si>
  <si>
    <t>DE949</t>
  </si>
  <si>
    <t>DE94A</t>
  </si>
  <si>
    <t>DE94B</t>
  </si>
  <si>
    <t>FRK27</t>
  </si>
  <si>
    <t>FRK28</t>
  </si>
  <si>
    <t>FRL01</t>
  </si>
  <si>
    <t>FRL02</t>
  </si>
  <si>
    <t>FRL03</t>
  </si>
  <si>
    <t>FRL04</t>
  </si>
  <si>
    <t>FRL05</t>
  </si>
  <si>
    <t>FRL06</t>
  </si>
  <si>
    <t>FRM01</t>
  </si>
  <si>
    <t>FRM02</t>
  </si>
  <si>
    <t>HR021</t>
  </si>
  <si>
    <t>HR022</t>
  </si>
  <si>
    <t>HR023</t>
  </si>
  <si>
    <t>HR024</t>
  </si>
  <si>
    <t>HR025</t>
  </si>
  <si>
    <t>HR026</t>
  </si>
  <si>
    <t>HR027</t>
  </si>
  <si>
    <t>HR028</t>
  </si>
  <si>
    <t>HR031</t>
  </si>
  <si>
    <t>HR032</t>
  </si>
  <si>
    <t>RO313</t>
  </si>
  <si>
    <t>RO314</t>
  </si>
  <si>
    <t>RO315</t>
  </si>
  <si>
    <t>RO316</t>
  </si>
  <si>
    <t>RO317</t>
  </si>
  <si>
    <t>RO321</t>
  </si>
  <si>
    <t>RO322</t>
  </si>
  <si>
    <t>RO411</t>
  </si>
  <si>
    <t>RO412</t>
  </si>
  <si>
    <t>RO413</t>
  </si>
  <si>
    <t>RO414</t>
  </si>
  <si>
    <t>RO415</t>
  </si>
  <si>
    <t>RO421</t>
  </si>
  <si>
    <t>RO422</t>
  </si>
  <si>
    <t>RO423</t>
  </si>
  <si>
    <t>RO424</t>
  </si>
  <si>
    <t>RS110</t>
  </si>
  <si>
    <t>RS121</t>
  </si>
  <si>
    <t>RS122</t>
  </si>
  <si>
    <t>RS123</t>
  </si>
  <si>
    <t>RS124</t>
  </si>
  <si>
    <t>RS125</t>
  </si>
  <si>
    <t>RS126</t>
  </si>
  <si>
    <t>RS127</t>
  </si>
  <si>
    <t>RS211</t>
  </si>
  <si>
    <t>RS212</t>
  </si>
  <si>
    <t>RS213</t>
  </si>
  <si>
    <t>RS214</t>
  </si>
  <si>
    <t>DE94C</t>
  </si>
  <si>
    <t>DE94D</t>
  </si>
  <si>
    <t>DE94E</t>
  </si>
  <si>
    <t>DE94F</t>
  </si>
  <si>
    <t>DE94G</t>
  </si>
  <si>
    <t>DE94H</t>
  </si>
  <si>
    <t>DEA11</t>
  </si>
  <si>
    <t>DEA12</t>
  </si>
  <si>
    <t>DEA13</t>
  </si>
  <si>
    <t>DEA14</t>
  </si>
  <si>
    <t>DEA15</t>
  </si>
  <si>
    <t>DEA16</t>
  </si>
  <si>
    <t>DEA17</t>
  </si>
  <si>
    <t>DEA18</t>
  </si>
  <si>
    <t>DEA19</t>
  </si>
  <si>
    <t>DEA1A</t>
  </si>
  <si>
    <t>DEA1B</t>
  </si>
  <si>
    <t>DEA1C</t>
  </si>
  <si>
    <t>DEA1D</t>
  </si>
  <si>
    <t>DEA1E</t>
  </si>
  <si>
    <t>DEA1F</t>
  </si>
  <si>
    <t>DEA22</t>
  </si>
  <si>
    <t>DEA23</t>
  </si>
  <si>
    <t>DEA24</t>
  </si>
  <si>
    <t>DEA26</t>
  </si>
  <si>
    <t>DEA27</t>
  </si>
  <si>
    <t>DEA28</t>
  </si>
  <si>
    <t>DEA29</t>
  </si>
  <si>
    <t>DEA2A</t>
  </si>
  <si>
    <t>DEA2B</t>
  </si>
  <si>
    <t>DEA2C</t>
  </si>
  <si>
    <t>DEA2D</t>
  </si>
  <si>
    <t>DEA31</t>
  </si>
  <si>
    <t>DEA32</t>
  </si>
  <si>
    <t>DEA33</t>
  </si>
  <si>
    <t>DEA34</t>
  </si>
  <si>
    <t>DEA35</t>
  </si>
  <si>
    <t>DEA36</t>
  </si>
  <si>
    <t>DEA37</t>
  </si>
  <si>
    <t>HR033</t>
  </si>
  <si>
    <t>HR034</t>
  </si>
  <si>
    <t>HR035</t>
  </si>
  <si>
    <t>HR036</t>
  </si>
  <si>
    <t>HR037</t>
  </si>
  <si>
    <t>HR050</t>
  </si>
  <si>
    <t>HR061</t>
  </si>
  <si>
    <t>HR062</t>
  </si>
  <si>
    <t>HR063</t>
  </si>
  <si>
    <t>HR064</t>
  </si>
  <si>
    <t>HR065</t>
  </si>
  <si>
    <t>HU110</t>
  </si>
  <si>
    <t>HU120</t>
  </si>
  <si>
    <t>HU211</t>
  </si>
  <si>
    <t>HU212</t>
  </si>
  <si>
    <t>HU213</t>
  </si>
  <si>
    <t>HU221</t>
  </si>
  <si>
    <t>HU222</t>
  </si>
  <si>
    <t>HU223</t>
  </si>
  <si>
    <t>HU231</t>
  </si>
  <si>
    <t>HU232</t>
  </si>
  <si>
    <t>HU233</t>
  </si>
  <si>
    <t>HU311</t>
  </si>
  <si>
    <t>HU312</t>
  </si>
  <si>
    <t>HU313</t>
  </si>
  <si>
    <t>RS215</t>
  </si>
  <si>
    <t>RS216</t>
  </si>
  <si>
    <t>RS217</t>
  </si>
  <si>
    <t>RS218</t>
  </si>
  <si>
    <t>RS221</t>
  </si>
  <si>
    <t>RS222</t>
  </si>
  <si>
    <t>RS223</t>
  </si>
  <si>
    <t>RS224</t>
  </si>
  <si>
    <t>RS225</t>
  </si>
  <si>
    <t>RS226</t>
  </si>
  <si>
    <t>RS227</t>
  </si>
  <si>
    <t>RS228</t>
  </si>
  <si>
    <t>RS229</t>
  </si>
  <si>
    <t>SE110</t>
  </si>
  <si>
    <t>SE121</t>
  </si>
  <si>
    <t>SE122</t>
  </si>
  <si>
    <t>SE123</t>
  </si>
  <si>
    <t>SE124</t>
  </si>
  <si>
    <t>SE125</t>
  </si>
  <si>
    <t>SE211</t>
  </si>
  <si>
    <t>SE212</t>
  </si>
  <si>
    <t>SE213</t>
  </si>
  <si>
    <t>SE214</t>
  </si>
  <si>
    <t>SE221</t>
  </si>
  <si>
    <t>DEA38</t>
  </si>
  <si>
    <t>DEA41</t>
  </si>
  <si>
    <t>DEA42</t>
  </si>
  <si>
    <t>DEA43</t>
  </si>
  <si>
    <t>DEA44</t>
  </si>
  <si>
    <t>DEA45</t>
  </si>
  <si>
    <t>DEA46</t>
  </si>
  <si>
    <t>DEA47</t>
  </si>
  <si>
    <t>DEA51</t>
  </si>
  <si>
    <t>DEA52</t>
  </si>
  <si>
    <t>DEA53</t>
  </si>
  <si>
    <t>DEA54</t>
  </si>
  <si>
    <t>DEA55</t>
  </si>
  <si>
    <t>DEA56</t>
  </si>
  <si>
    <t>DEA57</t>
  </si>
  <si>
    <t>DEA58</t>
  </si>
  <si>
    <t>DEA59</t>
  </si>
  <si>
    <t>DEA5A</t>
  </si>
  <si>
    <t>DEA5B</t>
  </si>
  <si>
    <t>DEA5C</t>
  </si>
  <si>
    <t>DEB11</t>
  </si>
  <si>
    <t>DEB12</t>
  </si>
  <si>
    <t>DEB13</t>
  </si>
  <si>
    <t>DEB14</t>
  </si>
  <si>
    <t>DEB15</t>
  </si>
  <si>
    <t>DEB17</t>
  </si>
  <si>
    <t>DEB18</t>
  </si>
  <si>
    <t>DEB1A</t>
  </si>
  <si>
    <t>DEB1B</t>
  </si>
  <si>
    <t>DEB1C</t>
  </si>
  <si>
    <t>DEB1D</t>
  </si>
  <si>
    <t>DEB21</t>
  </si>
  <si>
    <t>DEB22</t>
  </si>
  <si>
    <t>DEB23</t>
  </si>
  <si>
    <t>DEB24</t>
  </si>
  <si>
    <t>DEB25</t>
  </si>
  <si>
    <t>DEB31</t>
  </si>
  <si>
    <t>DEB32</t>
  </si>
  <si>
    <t>DEB33</t>
  </si>
  <si>
    <t>DEB34</t>
  </si>
  <si>
    <t>HU321</t>
  </si>
  <si>
    <t>HU322</t>
  </si>
  <si>
    <t>HU323</t>
  </si>
  <si>
    <t>HU331</t>
  </si>
  <si>
    <t>HU332</t>
  </si>
  <si>
    <t>HU333</t>
  </si>
  <si>
    <t>IE041</t>
  </si>
  <si>
    <t>IE042</t>
  </si>
  <si>
    <t>IE051</t>
  </si>
  <si>
    <t>IE052</t>
  </si>
  <si>
    <t>IE053</t>
  </si>
  <si>
    <t>IE061</t>
  </si>
  <si>
    <t>IE062</t>
  </si>
  <si>
    <t>IE063</t>
  </si>
  <si>
    <t>IS001</t>
  </si>
  <si>
    <t>IS002</t>
  </si>
  <si>
    <t>ITC11</t>
  </si>
  <si>
    <t>ITC12</t>
  </si>
  <si>
    <t>ITC13</t>
  </si>
  <si>
    <t>SE224</t>
  </si>
  <si>
    <t>SE231</t>
  </si>
  <si>
    <t>SE232</t>
  </si>
  <si>
    <t>SE311</t>
  </si>
  <si>
    <t>SE312</t>
  </si>
  <si>
    <t>SE313</t>
  </si>
  <si>
    <t>SE321</t>
  </si>
  <si>
    <t>SE322</t>
  </si>
  <si>
    <t>SE331</t>
  </si>
  <si>
    <t>SE332</t>
  </si>
  <si>
    <t>SI031</t>
  </si>
  <si>
    <t>SI032</t>
  </si>
  <si>
    <t>DEB35</t>
  </si>
  <si>
    <t>DEB36</t>
  </si>
  <si>
    <t>DEB37</t>
  </si>
  <si>
    <t>DEB38</t>
  </si>
  <si>
    <t>DEB39</t>
  </si>
  <si>
    <t>DEB3A</t>
  </si>
  <si>
    <t>DEB3B</t>
  </si>
  <si>
    <t>DEB3C</t>
  </si>
  <si>
    <t>DEB3D</t>
  </si>
  <si>
    <t>DEB3E</t>
  </si>
  <si>
    <t>DEB3F</t>
  </si>
  <si>
    <t>DEB3G</t>
  </si>
  <si>
    <t>DEB3H</t>
  </si>
  <si>
    <t>DEB3I</t>
  </si>
  <si>
    <t>DEB3J</t>
  </si>
  <si>
    <t>DEB3K</t>
  </si>
  <si>
    <t>DEC01</t>
  </si>
  <si>
    <t>DEC02</t>
  </si>
  <si>
    <t>DEC03</t>
  </si>
  <si>
    <t>DEC04</t>
  </si>
  <si>
    <t>DEC05</t>
  </si>
  <si>
    <t>DEC06</t>
  </si>
  <si>
    <t>DED21</t>
  </si>
  <si>
    <t>DED2C</t>
  </si>
  <si>
    <t>DED2D</t>
  </si>
  <si>
    <t>DED2E</t>
  </si>
  <si>
    <t>DED2F</t>
  </si>
  <si>
    <t>DED41</t>
  </si>
  <si>
    <t>DED42</t>
  </si>
  <si>
    <t>DED43</t>
  </si>
  <si>
    <t>DED44</t>
  </si>
  <si>
    <t>DED45</t>
  </si>
  <si>
    <t>DED51</t>
  </si>
  <si>
    <t>DED52</t>
  </si>
  <si>
    <t>DED53</t>
  </si>
  <si>
    <t>DEE01</t>
  </si>
  <si>
    <t>DEE02</t>
  </si>
  <si>
    <t>DEE03</t>
  </si>
  <si>
    <t>DEE04</t>
  </si>
  <si>
    <t>ITC14</t>
  </si>
  <si>
    <t>ITC15</t>
  </si>
  <si>
    <t>ITC16</t>
  </si>
  <si>
    <t>ITC17</t>
  </si>
  <si>
    <t>ITC18</t>
  </si>
  <si>
    <t>ITC20</t>
  </si>
  <si>
    <t>ITC31</t>
  </si>
  <si>
    <t>ITC32</t>
  </si>
  <si>
    <t>ITC33</t>
  </si>
  <si>
    <t>ITC34</t>
  </si>
  <si>
    <t>ITC41</t>
  </si>
  <si>
    <t>ITC42</t>
  </si>
  <si>
    <t>ITC43</t>
  </si>
  <si>
    <t>ITC44</t>
  </si>
  <si>
    <t>ITC46</t>
  </si>
  <si>
    <t>ITC47</t>
  </si>
  <si>
    <t>ITC48</t>
  </si>
  <si>
    <t>ITC49</t>
  </si>
  <si>
    <t>ITC4A</t>
  </si>
  <si>
    <t>ITC4B</t>
  </si>
  <si>
    <t>ITC4C</t>
  </si>
  <si>
    <t>ITC4D</t>
  </si>
  <si>
    <t>ITF11</t>
  </si>
  <si>
    <t>ITF12</t>
  </si>
  <si>
    <t>ITF13</t>
  </si>
  <si>
    <t>ITF14</t>
  </si>
  <si>
    <t>ITF21</t>
  </si>
  <si>
    <t>ITF22</t>
  </si>
  <si>
    <t>ITF31</t>
  </si>
  <si>
    <t>ITF32</t>
  </si>
  <si>
    <t>ITF33</t>
  </si>
  <si>
    <t>ITF34</t>
  </si>
  <si>
    <t>ITF35</t>
  </si>
  <si>
    <t>SI033</t>
  </si>
  <si>
    <t>SI034</t>
  </si>
  <si>
    <t>SI035</t>
  </si>
  <si>
    <t>SI036</t>
  </si>
  <si>
    <t>SI037</t>
  </si>
  <si>
    <t>SI038</t>
  </si>
  <si>
    <t>SI041</t>
  </si>
  <si>
    <t>SI042</t>
  </si>
  <si>
    <t>SI043</t>
  </si>
  <si>
    <t>SI044</t>
  </si>
  <si>
    <t>SK010</t>
  </si>
  <si>
    <t>SK021</t>
  </si>
  <si>
    <t>SK022</t>
  </si>
  <si>
    <t>SK023</t>
  </si>
  <si>
    <t>SK031</t>
  </si>
  <si>
    <t>SK032</t>
  </si>
  <si>
    <t>SK041</t>
  </si>
  <si>
    <t>SK042</t>
  </si>
  <si>
    <t>TR100</t>
  </si>
  <si>
    <t>DEE05</t>
  </si>
  <si>
    <t>DEE06</t>
  </si>
  <si>
    <t>DEE07</t>
  </si>
  <si>
    <t>DEE08</t>
  </si>
  <si>
    <t>DEE09</t>
  </si>
  <si>
    <t>DEE0A</t>
  </si>
  <si>
    <t>DEE0B</t>
  </si>
  <si>
    <t>DEE0C</t>
  </si>
  <si>
    <t>DEE0D</t>
  </si>
  <si>
    <t>DEE0E</t>
  </si>
  <si>
    <t>DEF01</t>
  </si>
  <si>
    <t>DEF02</t>
  </si>
  <si>
    <t>DEF03</t>
  </si>
  <si>
    <t>DEF04</t>
  </si>
  <si>
    <t>DEF05</t>
  </si>
  <si>
    <t>DEF06</t>
  </si>
  <si>
    <t>DEF07</t>
  </si>
  <si>
    <t>DEF08</t>
  </si>
  <si>
    <t>DEF09</t>
  </si>
  <si>
    <t>DEF0A</t>
  </si>
  <si>
    <t>DEF0B</t>
  </si>
  <si>
    <t>DEF0C</t>
  </si>
  <si>
    <t>DEF0D</t>
  </si>
  <si>
    <t>DEF0E</t>
  </si>
  <si>
    <t>DEF0F</t>
  </si>
  <si>
    <t>DEG01</t>
  </si>
  <si>
    <t>DEG02</t>
  </si>
  <si>
    <t>DEG03</t>
  </si>
  <si>
    <t>DEG05</t>
  </si>
  <si>
    <t>DEG06</t>
  </si>
  <si>
    <t>DEG07</t>
  </si>
  <si>
    <t>DEG09</t>
  </si>
  <si>
    <t>DEG0A</t>
  </si>
  <si>
    <t>DEG0C</t>
  </si>
  <si>
    <t>DEG0D</t>
  </si>
  <si>
    <t>ITF43</t>
  </si>
  <si>
    <t>ITF44</t>
  </si>
  <si>
    <t>ITF45</t>
  </si>
  <si>
    <t>ITF46</t>
  </si>
  <si>
    <t>ITF47</t>
  </si>
  <si>
    <t>ITF48</t>
  </si>
  <si>
    <t>ITF51</t>
  </si>
  <si>
    <t>ITF52</t>
  </si>
  <si>
    <t>ITF61</t>
  </si>
  <si>
    <t>ITF62</t>
  </si>
  <si>
    <t>ITF63</t>
  </si>
  <si>
    <t>ITF64</t>
  </si>
  <si>
    <t>ITF65</t>
  </si>
  <si>
    <t>ITG11</t>
  </si>
  <si>
    <t>ITG12</t>
  </si>
  <si>
    <t>ITG13</t>
  </si>
  <si>
    <t>ITG14</t>
  </si>
  <si>
    <t>ITG15</t>
  </si>
  <si>
    <t>ITG16</t>
  </si>
  <si>
    <t>ITG17</t>
  </si>
  <si>
    <t>ITG18</t>
  </si>
  <si>
    <t>ITG19</t>
  </si>
  <si>
    <t>ITG2D</t>
  </si>
  <si>
    <t>ITG2E</t>
  </si>
  <si>
    <t>ITG2F</t>
  </si>
  <si>
    <t>ITG2G</t>
  </si>
  <si>
    <t>ITG2H</t>
  </si>
  <si>
    <t>ITH10</t>
  </si>
  <si>
    <t>TR211</t>
  </si>
  <si>
    <t>TR212</t>
  </si>
  <si>
    <t>TR213</t>
  </si>
  <si>
    <t>TR221</t>
  </si>
  <si>
    <t>TR222</t>
  </si>
  <si>
    <t>TR310</t>
  </si>
  <si>
    <t>TR321</t>
  </si>
  <si>
    <t>TR322</t>
  </si>
  <si>
    <t>TR323</t>
  </si>
  <si>
    <t>TR331</t>
  </si>
  <si>
    <t>TR332</t>
  </si>
  <si>
    <t>TR333</t>
  </si>
  <si>
    <t>TR334</t>
  </si>
  <si>
    <t>TR411</t>
  </si>
  <si>
    <t>TR412</t>
  </si>
  <si>
    <t>TR413</t>
  </si>
  <si>
    <t>TR421</t>
  </si>
  <si>
    <t>DEG0E</t>
  </si>
  <si>
    <t>DEG0G</t>
  </si>
  <si>
    <t>DEG0J</t>
  </si>
  <si>
    <t>DEG0K</t>
  </si>
  <si>
    <t>DEG0L</t>
  </si>
  <si>
    <t>DEG0M</t>
  </si>
  <si>
    <t>DEG0Q</t>
  </si>
  <si>
    <t>DEG0R</t>
  </si>
  <si>
    <t>DEG0S</t>
  </si>
  <si>
    <t>DEG0T</t>
  </si>
  <si>
    <t>DEG0U</t>
  </si>
  <si>
    <t>DEG0V</t>
  </si>
  <si>
    <t>DK011</t>
  </si>
  <si>
    <t>DK012</t>
  </si>
  <si>
    <t>DK013</t>
  </si>
  <si>
    <t>DK014</t>
  </si>
  <si>
    <t>DK021</t>
  </si>
  <si>
    <t>DK022</t>
  </si>
  <si>
    <t>DK031</t>
  </si>
  <si>
    <t>DK032</t>
  </si>
  <si>
    <t>DK041</t>
  </si>
  <si>
    <t>DK042</t>
  </si>
  <si>
    <t>DK050</t>
  </si>
  <si>
    <t>EE001</t>
  </si>
  <si>
    <t>EE004</t>
  </si>
  <si>
    <t>ITH20</t>
  </si>
  <si>
    <t>ITH31</t>
  </si>
  <si>
    <t>ITH32</t>
  </si>
  <si>
    <t>ITH33</t>
  </si>
  <si>
    <t>ITH34</t>
  </si>
  <si>
    <t>ITH35</t>
  </si>
  <si>
    <t>ITH36</t>
  </si>
  <si>
    <t>ITH37</t>
  </si>
  <si>
    <t>ITH41</t>
  </si>
  <si>
    <t>ITH42</t>
  </si>
  <si>
    <t>ITH43</t>
  </si>
  <si>
    <t>ITH44</t>
  </si>
  <si>
    <t>ITH51</t>
  </si>
  <si>
    <t>ITH52</t>
  </si>
  <si>
    <t>ITH53</t>
  </si>
  <si>
    <t>ITH54</t>
  </si>
  <si>
    <t>ITH55</t>
  </si>
  <si>
    <t>ITH56</t>
  </si>
  <si>
    <t>ITH57</t>
  </si>
  <si>
    <t>ITH58</t>
  </si>
  <si>
    <t>ITH59</t>
  </si>
  <si>
    <t>ITI11</t>
  </si>
  <si>
    <t>ITI12</t>
  </si>
  <si>
    <t>ITI13</t>
  </si>
  <si>
    <t>ITI14</t>
  </si>
  <si>
    <t>ITI15</t>
  </si>
  <si>
    <t>ITI16</t>
  </si>
  <si>
    <t>ITI17</t>
  </si>
  <si>
    <t>ITI18</t>
  </si>
  <si>
    <t>ITI19</t>
  </si>
  <si>
    <t>TR422</t>
  </si>
  <si>
    <t>TR423</t>
  </si>
  <si>
    <t>TR424</t>
  </si>
  <si>
    <t>TR425</t>
  </si>
  <si>
    <t>TR510</t>
  </si>
  <si>
    <t>TR521</t>
  </si>
  <si>
    <t>TR522</t>
  </si>
  <si>
    <t>TR611</t>
  </si>
  <si>
    <t>TR612</t>
  </si>
  <si>
    <t>TR613</t>
  </si>
  <si>
    <t>TR621</t>
  </si>
  <si>
    <t>TR622</t>
  </si>
  <si>
    <t>TR631</t>
  </si>
  <si>
    <t>TR632</t>
  </si>
  <si>
    <t>TR633</t>
  </si>
  <si>
    <t>TR711</t>
  </si>
  <si>
    <t>TR712</t>
  </si>
  <si>
    <t>TR713</t>
  </si>
  <si>
    <t>TR714</t>
  </si>
  <si>
    <t>TR715</t>
  </si>
  <si>
    <t>EE008</t>
  </si>
  <si>
    <t>EE009</t>
  </si>
  <si>
    <t>EE00A</t>
  </si>
  <si>
    <t>EL301</t>
  </si>
  <si>
    <t>EL302</t>
  </si>
  <si>
    <t>EL303</t>
  </si>
  <si>
    <t>EL304</t>
  </si>
  <si>
    <t>EL305</t>
  </si>
  <si>
    <t>EL306</t>
  </si>
  <si>
    <t>EL307</t>
  </si>
  <si>
    <t>EL411</t>
  </si>
  <si>
    <t>EL412</t>
  </si>
  <si>
    <t>EL413</t>
  </si>
  <si>
    <t>EL421</t>
  </si>
  <si>
    <t>EL422</t>
  </si>
  <si>
    <t>EL431</t>
  </si>
  <si>
    <t>EL432</t>
  </si>
  <si>
    <t>EL433</t>
  </si>
  <si>
    <t>EL434</t>
  </si>
  <si>
    <t>ITI1A</t>
  </si>
  <si>
    <t>ITI21</t>
  </si>
  <si>
    <t>ITI22</t>
  </si>
  <si>
    <t>ITI31</t>
  </si>
  <si>
    <t>ITI32</t>
  </si>
  <si>
    <t>ITI33</t>
  </si>
  <si>
    <t>ITI34</t>
  </si>
  <si>
    <t>ITI35</t>
  </si>
  <si>
    <t>ITI41</t>
  </si>
  <si>
    <t>ITI42</t>
  </si>
  <si>
    <t>ITI43</t>
  </si>
  <si>
    <t>ITI44</t>
  </si>
  <si>
    <t>ITI45</t>
  </si>
  <si>
    <t>LI000</t>
  </si>
  <si>
    <t>LT011</t>
  </si>
  <si>
    <t>LT021</t>
  </si>
  <si>
    <t>LT022</t>
  </si>
  <si>
    <t>LT023</t>
  </si>
  <si>
    <t>LT024</t>
  </si>
  <si>
    <t>LT025</t>
  </si>
  <si>
    <t>LT026</t>
  </si>
  <si>
    <t>LT027</t>
  </si>
  <si>
    <t>LT028</t>
  </si>
  <si>
    <t>LT029</t>
  </si>
  <si>
    <t>LU000</t>
  </si>
  <si>
    <t>TR721</t>
  </si>
  <si>
    <t>TR722</t>
  </si>
  <si>
    <t>TR723</t>
  </si>
  <si>
    <t>TR811</t>
  </si>
  <si>
    <t>TR812</t>
  </si>
  <si>
    <t>TR813</t>
  </si>
  <si>
    <t>TR821</t>
  </si>
  <si>
    <t>TR822</t>
  </si>
  <si>
    <t>TR823</t>
  </si>
  <si>
    <t>TR831</t>
  </si>
  <si>
    <t>TR832</t>
  </si>
  <si>
    <t>TR833</t>
  </si>
  <si>
    <t>TR834</t>
  </si>
  <si>
    <t>TR901</t>
  </si>
  <si>
    <t>TR902</t>
  </si>
  <si>
    <t>TR903</t>
  </si>
  <si>
    <t>TR904</t>
  </si>
  <si>
    <t>TR905</t>
  </si>
  <si>
    <t>TR906</t>
  </si>
  <si>
    <t>TRA11</t>
  </si>
  <si>
    <t>EL511</t>
  </si>
  <si>
    <t>EL512</t>
  </si>
  <si>
    <t>EL513</t>
  </si>
  <si>
    <t>EL514</t>
  </si>
  <si>
    <t>EL515</t>
  </si>
  <si>
    <t>EL521</t>
  </si>
  <si>
    <t>EL522</t>
  </si>
  <si>
    <t>EL523</t>
  </si>
  <si>
    <t>EL524</t>
  </si>
  <si>
    <t>EL525</t>
  </si>
  <si>
    <t>EL526</t>
  </si>
  <si>
    <t>EL527</t>
  </si>
  <si>
    <t>EL531</t>
  </si>
  <si>
    <t>EL532</t>
  </si>
  <si>
    <t>EL533</t>
  </si>
  <si>
    <t>EL541</t>
  </si>
  <si>
    <t>EL542</t>
  </si>
  <si>
    <t>EL543</t>
  </si>
  <si>
    <t>EL611</t>
  </si>
  <si>
    <t>EL612</t>
  </si>
  <si>
    <t>EL613</t>
  </si>
  <si>
    <t>EL621</t>
  </si>
  <si>
    <t>EL622</t>
  </si>
  <si>
    <t>EL623</t>
  </si>
  <si>
    <t>EL624</t>
  </si>
  <si>
    <t>EL631</t>
  </si>
  <si>
    <t>EL632</t>
  </si>
  <si>
    <t>ME000</t>
  </si>
  <si>
    <t>MK001</t>
  </si>
  <si>
    <t>MK002</t>
  </si>
  <si>
    <t>MK003</t>
  </si>
  <si>
    <t>MK004</t>
  </si>
  <si>
    <t>MK005</t>
  </si>
  <si>
    <t>MK006</t>
  </si>
  <si>
    <t>MK007</t>
  </si>
  <si>
    <t>MK008</t>
  </si>
  <si>
    <t>MT001</t>
  </si>
  <si>
    <t>MT002</t>
  </si>
  <si>
    <t>TRA12</t>
  </si>
  <si>
    <t>TRA13</t>
  </si>
  <si>
    <t>TRA21</t>
  </si>
  <si>
    <t>TRA22</t>
  </si>
  <si>
    <t>TRA23</t>
  </si>
  <si>
    <t>TRA24</t>
  </si>
  <si>
    <t>TRB11</t>
  </si>
  <si>
    <t>TRB12</t>
  </si>
  <si>
    <t>TRB13</t>
  </si>
  <si>
    <t>TRB14</t>
  </si>
  <si>
    <t>TRB21</t>
  </si>
  <si>
    <t>TRB22</t>
  </si>
  <si>
    <t>TRB23</t>
  </si>
  <si>
    <t>TRB24</t>
  </si>
  <si>
    <t>TRC11</t>
  </si>
  <si>
    <t>TRC12</t>
  </si>
  <si>
    <t>TRC13</t>
  </si>
  <si>
    <t>TRC21</t>
  </si>
  <si>
    <t>TRC22</t>
  </si>
  <si>
    <t>TRC31</t>
  </si>
  <si>
    <t>TRC32</t>
  </si>
  <si>
    <t>BE332</t>
  </si>
  <si>
    <t>BE334</t>
  </si>
  <si>
    <t>BE335</t>
  </si>
  <si>
    <t>BE336</t>
  </si>
  <si>
    <t>BE341</t>
  </si>
  <si>
    <t>BE342</t>
  </si>
  <si>
    <t>BE343</t>
  </si>
  <si>
    <t>BE344</t>
  </si>
  <si>
    <t>BE345</t>
  </si>
  <si>
    <t>BE351</t>
  </si>
  <si>
    <t>BE352</t>
  </si>
  <si>
    <t>BE353</t>
  </si>
  <si>
    <t>BG311</t>
  </si>
  <si>
    <t>BG312</t>
  </si>
  <si>
    <t>BG313</t>
  </si>
  <si>
    <t>BG314</t>
  </si>
  <si>
    <t>BG315</t>
  </si>
  <si>
    <t>BG321</t>
  </si>
  <si>
    <t>BG322</t>
  </si>
  <si>
    <t>BG323</t>
  </si>
  <si>
    <t>BG324</t>
  </si>
  <si>
    <t>BG325</t>
  </si>
  <si>
    <t>BG331</t>
  </si>
  <si>
    <t>BG332</t>
  </si>
  <si>
    <t>BG333</t>
  </si>
  <si>
    <t>BG334</t>
  </si>
  <si>
    <t>BG341</t>
  </si>
  <si>
    <t>BG342</t>
  </si>
  <si>
    <t>BG343</t>
  </si>
  <si>
    <t>BG344</t>
  </si>
  <si>
    <t>BG411</t>
  </si>
  <si>
    <t>EL633</t>
  </si>
  <si>
    <t>EL641</t>
  </si>
  <si>
    <t>EL642</t>
  </si>
  <si>
    <t>EL643</t>
  </si>
  <si>
    <t>EL644</t>
  </si>
  <si>
    <t>EL645</t>
  </si>
  <si>
    <t>EL651</t>
  </si>
  <si>
    <t>EL652</t>
  </si>
  <si>
    <t>EL653</t>
  </si>
  <si>
    <t>ES111</t>
  </si>
  <si>
    <t>ES112</t>
  </si>
  <si>
    <t>ES113</t>
  </si>
  <si>
    <t>ES114</t>
  </si>
  <si>
    <t>ES120</t>
  </si>
  <si>
    <t>ES130</t>
  </si>
  <si>
    <t>ES211</t>
  </si>
  <si>
    <t>ES212</t>
  </si>
  <si>
    <t>ES213</t>
  </si>
  <si>
    <t>ES220</t>
  </si>
  <si>
    <t>ES230</t>
  </si>
  <si>
    <t>ES241</t>
  </si>
  <si>
    <t>ES242</t>
  </si>
  <si>
    <t>NO020</t>
  </si>
  <si>
    <t>TRC33</t>
  </si>
  <si>
    <t>TRC34</t>
  </si>
  <si>
    <t>BG412</t>
  </si>
  <si>
    <t>BG413</t>
  </si>
  <si>
    <t>BG414</t>
  </si>
  <si>
    <t>BG415</t>
  </si>
  <si>
    <t>BG421</t>
  </si>
  <si>
    <t>BG422</t>
  </si>
  <si>
    <t>BG423</t>
  </si>
  <si>
    <t>BG424</t>
  </si>
  <si>
    <t>BG425</t>
  </si>
  <si>
    <t>CH011</t>
  </si>
  <si>
    <t>CH012</t>
  </si>
  <si>
    <t>CH013</t>
  </si>
  <si>
    <t>CH021</t>
  </si>
  <si>
    <t>CH022</t>
  </si>
  <si>
    <t>CH023</t>
  </si>
  <si>
    <t>CH024</t>
  </si>
  <si>
    <t>CH025</t>
  </si>
  <si>
    <t>CH031</t>
  </si>
  <si>
    <t>CH032</t>
  </si>
  <si>
    <t>CH033</t>
  </si>
  <si>
    <t>CH040</t>
  </si>
  <si>
    <t>CH051</t>
  </si>
  <si>
    <t>CH052</t>
  </si>
  <si>
    <t>CH053</t>
  </si>
  <si>
    <t>CH054</t>
  </si>
  <si>
    <t>CH055</t>
  </si>
  <si>
    <t>CH056</t>
  </si>
  <si>
    <t>ES243</t>
  </si>
  <si>
    <t>ES300</t>
  </si>
  <si>
    <t>ES411</t>
  </si>
  <si>
    <t>ES412</t>
  </si>
  <si>
    <t>ES413</t>
  </si>
  <si>
    <t>ES414</t>
  </si>
  <si>
    <t>ES415</t>
  </si>
  <si>
    <t>ES416</t>
  </si>
  <si>
    <t>ES417</t>
  </si>
  <si>
    <t>ES418</t>
  </si>
  <si>
    <t>ES419</t>
  </si>
  <si>
    <t>ES421</t>
  </si>
  <si>
    <t>ES422</t>
  </si>
  <si>
    <t>ES423</t>
  </si>
  <si>
    <t>ES424</t>
  </si>
  <si>
    <t>ES425</t>
  </si>
  <si>
    <t>ES431</t>
  </si>
  <si>
    <t>NO060</t>
  </si>
  <si>
    <t>NO071</t>
  </si>
  <si>
    <t>NO072</t>
  </si>
  <si>
    <t>NO073</t>
  </si>
  <si>
    <t>NO081</t>
  </si>
  <si>
    <t>NO083</t>
  </si>
  <si>
    <t>CH057</t>
  </si>
  <si>
    <t>CH061</t>
  </si>
  <si>
    <t>CH062</t>
  </si>
  <si>
    <t>CH063</t>
  </si>
  <si>
    <t>CH064</t>
  </si>
  <si>
    <t>CH065</t>
  </si>
  <si>
    <t>CH066</t>
  </si>
  <si>
    <t>CH070</t>
  </si>
  <si>
    <t>CY000</t>
  </si>
  <si>
    <t>CZ010</t>
  </si>
  <si>
    <t>CZ020</t>
  </si>
  <si>
    <t>CZ031</t>
  </si>
  <si>
    <t>CZ032</t>
  </si>
  <si>
    <t>CZ041</t>
  </si>
  <si>
    <t>CZ042</t>
  </si>
  <si>
    <t>CZ051</t>
  </si>
  <si>
    <t>CZ052</t>
  </si>
  <si>
    <t>CZ053</t>
  </si>
  <si>
    <t>CZ063</t>
  </si>
  <si>
    <t>CZ064</t>
  </si>
  <si>
    <t>CZ071</t>
  </si>
  <si>
    <t>CZ072</t>
  </si>
  <si>
    <t>CZ080</t>
  </si>
  <si>
    <t>DE111</t>
  </si>
  <si>
    <t>DE112</t>
  </si>
  <si>
    <t>DE113</t>
  </si>
  <si>
    <t>DE114</t>
  </si>
  <si>
    <t>DE115</t>
  </si>
  <si>
    <t>DE116</t>
  </si>
  <si>
    <t>DE117</t>
  </si>
  <si>
    <t>DE118</t>
  </si>
  <si>
    <t>DE119</t>
  </si>
  <si>
    <t>DE11A</t>
  </si>
  <si>
    <t>ES432</t>
  </si>
  <si>
    <t>ES511</t>
  </si>
  <si>
    <t>ES512</t>
  </si>
  <si>
    <t>ES513</t>
  </si>
  <si>
    <t>ES514</t>
  </si>
  <si>
    <t>ES521</t>
  </si>
  <si>
    <t>ES522</t>
  </si>
  <si>
    <t>ES523</t>
  </si>
  <si>
    <t>ES531</t>
  </si>
  <si>
    <t>ES532</t>
  </si>
  <si>
    <t>ES533</t>
  </si>
  <si>
    <t>ES611</t>
  </si>
  <si>
    <t>ES612</t>
  </si>
  <si>
    <t>ES613</t>
  </si>
  <si>
    <t>ES614</t>
  </si>
  <si>
    <t>ES615</t>
  </si>
  <si>
    <t>ES616</t>
  </si>
  <si>
    <t>ES617</t>
  </si>
  <si>
    <t>ES618</t>
  </si>
  <si>
    <t>ES620</t>
  </si>
  <si>
    <t>NO084</t>
  </si>
  <si>
    <t>NO085</t>
  </si>
  <si>
    <t>NO092</t>
  </si>
  <si>
    <t>NO093</t>
  </si>
  <si>
    <t>NO094</t>
  </si>
  <si>
    <t>NO0A1</t>
  </si>
  <si>
    <t>NO0A2</t>
  </si>
  <si>
    <t>NO0A3</t>
  </si>
  <si>
    <t>DE11B</t>
  </si>
  <si>
    <t>DE11C</t>
  </si>
  <si>
    <t>DE11D</t>
  </si>
  <si>
    <t>DE121</t>
  </si>
  <si>
    <t>DE122</t>
  </si>
  <si>
    <t>DE123</t>
  </si>
  <si>
    <t>DE124</t>
  </si>
  <si>
    <t>DE125</t>
  </si>
  <si>
    <t>DE126</t>
  </si>
  <si>
    <t>DE127</t>
  </si>
  <si>
    <t>DE128</t>
  </si>
  <si>
    <t>DE129</t>
  </si>
  <si>
    <t>DE12A</t>
  </si>
  <si>
    <t>DE12B</t>
  </si>
  <si>
    <t>DE12C</t>
  </si>
  <si>
    <t>DE131</t>
  </si>
  <si>
    <t>DE132</t>
  </si>
  <si>
    <t>DE133</t>
  </si>
  <si>
    <t>DE134</t>
  </si>
  <si>
    <t>DE135</t>
  </si>
  <si>
    <t>DE136</t>
  </si>
  <si>
    <t>DE137</t>
  </si>
  <si>
    <t>DE138</t>
  </si>
  <si>
    <t>DE139</t>
  </si>
  <si>
    <t>DE13A</t>
  </si>
  <si>
    <t>DE141</t>
  </si>
  <si>
    <t>DE142</t>
  </si>
  <si>
    <t>DE143</t>
  </si>
  <si>
    <t>DE144</t>
  </si>
  <si>
    <t>DE145</t>
  </si>
  <si>
    <t>DE146</t>
  </si>
  <si>
    <t>DE147</t>
  </si>
  <si>
    <t>DE148</t>
  </si>
  <si>
    <t>DE149</t>
  </si>
  <si>
    <t>DE211</t>
  </si>
  <si>
    <t>DE212</t>
  </si>
  <si>
    <t>DE213</t>
  </si>
  <si>
    <t>DE214</t>
  </si>
  <si>
    <t>DE215</t>
  </si>
  <si>
    <t>FI196</t>
  </si>
  <si>
    <t>FI198</t>
  </si>
  <si>
    <t>FI199</t>
  </si>
  <si>
    <t>FI19A</t>
  </si>
  <si>
    <t>FI19B</t>
  </si>
  <si>
    <t>FI1B1</t>
  </si>
  <si>
    <t>FI1C1</t>
  </si>
  <si>
    <t>FI1C2</t>
  </si>
  <si>
    <t>FI1C5</t>
  </si>
  <si>
    <t>FI1C6</t>
  </si>
  <si>
    <t>FI1C7</t>
  </si>
  <si>
    <t>FI1D5</t>
  </si>
  <si>
    <t>FI1D7</t>
  </si>
  <si>
    <t>PL213</t>
  </si>
  <si>
    <t>PL214</t>
  </si>
  <si>
    <t>PL217</t>
  </si>
  <si>
    <t>PL218</t>
  </si>
  <si>
    <t>PL219</t>
  </si>
  <si>
    <t>PL21A</t>
  </si>
  <si>
    <t>PL224</t>
  </si>
  <si>
    <t>PL225</t>
  </si>
  <si>
    <t>PL227</t>
  </si>
  <si>
    <t>PL228</t>
  </si>
  <si>
    <t>PL229</t>
  </si>
  <si>
    <t>PL22A</t>
  </si>
  <si>
    <t>PL22B</t>
  </si>
  <si>
    <t>PL22C</t>
  </si>
  <si>
    <t>PL411</t>
  </si>
  <si>
    <t>PL414</t>
  </si>
  <si>
    <t>PL415</t>
  </si>
  <si>
    <t>PL416</t>
  </si>
  <si>
    <t>PL417</t>
  </si>
  <si>
    <t>PL418</t>
  </si>
  <si>
    <t>DE216</t>
  </si>
  <si>
    <t>DE217</t>
  </si>
  <si>
    <t>DE218</t>
  </si>
  <si>
    <t>DE219</t>
  </si>
  <si>
    <t>DE21A</t>
  </si>
  <si>
    <t>DE21B</t>
  </si>
  <si>
    <t>DE21C</t>
  </si>
  <si>
    <t>DE21D</t>
  </si>
  <si>
    <t>DE21E</t>
  </si>
  <si>
    <t>DE21F</t>
  </si>
  <si>
    <t>DE21G</t>
  </si>
  <si>
    <t>DE21H</t>
  </si>
  <si>
    <t>DE21I</t>
  </si>
  <si>
    <t>DE21J</t>
  </si>
  <si>
    <t>DE21K</t>
  </si>
  <si>
    <t>DE21L</t>
  </si>
  <si>
    <t>DE21M</t>
  </si>
  <si>
    <t>DE21N</t>
  </si>
  <si>
    <t>DE221</t>
  </si>
  <si>
    <t>DE222</t>
  </si>
  <si>
    <t>DE223</t>
  </si>
  <si>
    <t>DE224</t>
  </si>
  <si>
    <t>DE225</t>
  </si>
  <si>
    <t>DE226</t>
  </si>
  <si>
    <t>DE227</t>
  </si>
  <si>
    <t>DE228</t>
  </si>
  <si>
    <t>DE229</t>
  </si>
  <si>
    <t>DE22A</t>
  </si>
  <si>
    <t>DE22B</t>
  </si>
  <si>
    <t>DE22C</t>
  </si>
  <si>
    <t>DE231</t>
  </si>
  <si>
    <t>DE232</t>
  </si>
  <si>
    <t>DE233</t>
  </si>
  <si>
    <t>DE234</t>
  </si>
  <si>
    <t>DE235</t>
  </si>
  <si>
    <t>DE236</t>
  </si>
  <si>
    <t>DE237</t>
  </si>
  <si>
    <t>DE238</t>
  </si>
  <si>
    <t>DE239</t>
  </si>
  <si>
    <t>FI1D8</t>
  </si>
  <si>
    <t>FI1D9</t>
  </si>
  <si>
    <t>FI1DA</t>
  </si>
  <si>
    <t>FI1DB</t>
  </si>
  <si>
    <t>FI1DC</t>
  </si>
  <si>
    <t>FI200</t>
  </si>
  <si>
    <t>FR101</t>
  </si>
  <si>
    <t>FR102</t>
  </si>
  <si>
    <t>FR103</t>
  </si>
  <si>
    <t>FR104</t>
  </si>
  <si>
    <t>FR105</t>
  </si>
  <si>
    <t>FR106</t>
  </si>
  <si>
    <t>FR107</t>
  </si>
  <si>
    <t>FR108</t>
  </si>
  <si>
    <t>FRB01</t>
  </si>
  <si>
    <t>FRB02</t>
  </si>
  <si>
    <t>FRB03</t>
  </si>
  <si>
    <t>FRB04</t>
  </si>
  <si>
    <t>FRB05</t>
  </si>
  <si>
    <t>FRB06</t>
  </si>
  <si>
    <t>FRC11</t>
  </si>
  <si>
    <t>PL424</t>
  </si>
  <si>
    <t>PL426</t>
  </si>
  <si>
    <t>PL427</t>
  </si>
  <si>
    <t>PL428</t>
  </si>
  <si>
    <t>PL431</t>
  </si>
  <si>
    <t>PL432</t>
  </si>
  <si>
    <t>PL514</t>
  </si>
  <si>
    <t>PL515</t>
  </si>
  <si>
    <t>PL516</t>
  </si>
  <si>
    <t>PL517</t>
  </si>
  <si>
    <t>PL518</t>
  </si>
  <si>
    <t>PL523</t>
  </si>
  <si>
    <t>PL524</t>
  </si>
  <si>
    <t>PL613</t>
  </si>
  <si>
    <t>PL616</t>
  </si>
  <si>
    <t>PL617</t>
  </si>
  <si>
    <t>PL618</t>
  </si>
  <si>
    <t>PL619</t>
  </si>
  <si>
    <t>PL621</t>
  </si>
  <si>
    <t>PL622</t>
  </si>
  <si>
    <t>PL623</t>
  </si>
  <si>
    <t>PL633</t>
  </si>
  <si>
    <t>PL634</t>
  </si>
  <si>
    <t>PL636</t>
  </si>
  <si>
    <t>PL637</t>
  </si>
  <si>
    <t>DE23A</t>
  </si>
  <si>
    <t>DE241</t>
  </si>
  <si>
    <t>DE242</t>
  </si>
  <si>
    <t>DE243</t>
  </si>
  <si>
    <t>DE244</t>
  </si>
  <si>
    <t>DE245</t>
  </si>
  <si>
    <t>DE246</t>
  </si>
  <si>
    <t>DE247</t>
  </si>
  <si>
    <t>DE248</t>
  </si>
  <si>
    <t>DE249</t>
  </si>
  <si>
    <t>DE24A</t>
  </si>
  <si>
    <t>DE24B</t>
  </si>
  <si>
    <t>DE24C</t>
  </si>
  <si>
    <t>DE24D</t>
  </si>
  <si>
    <t>DE251</t>
  </si>
  <si>
    <t>DE252</t>
  </si>
  <si>
    <t>DE253</t>
  </si>
  <si>
    <t>DE254</t>
  </si>
  <si>
    <t>DE255</t>
  </si>
  <si>
    <t>DE256</t>
  </si>
  <si>
    <t>DE257</t>
  </si>
  <si>
    <t>DE258</t>
  </si>
  <si>
    <t>DE259</t>
  </si>
  <si>
    <t>DE25A</t>
  </si>
  <si>
    <t>DE25B</t>
  </si>
  <si>
    <t>DE25C</t>
  </si>
  <si>
    <t>DE261</t>
  </si>
  <si>
    <t>DE262</t>
  </si>
  <si>
    <t>DE263</t>
  </si>
  <si>
    <t>DE264</t>
  </si>
  <si>
    <t>DE265</t>
  </si>
  <si>
    <t>DE266</t>
  </si>
  <si>
    <t>DE267</t>
  </si>
  <si>
    <t>DE268</t>
  </si>
  <si>
    <t>DE269</t>
  </si>
  <si>
    <t>DE26A</t>
  </si>
  <si>
    <t>DE26B</t>
  </si>
  <si>
    <t>DE26C</t>
  </si>
  <si>
    <t>DE271</t>
  </si>
  <si>
    <t>DE272</t>
  </si>
  <si>
    <t>FRC12</t>
  </si>
  <si>
    <t>FRC13</t>
  </si>
  <si>
    <t>FRC14</t>
  </si>
  <si>
    <t>FRC21</t>
  </si>
  <si>
    <t>FRC22</t>
  </si>
  <si>
    <t>FRC23</t>
  </si>
  <si>
    <t>FRC24</t>
  </si>
  <si>
    <t>FRD11</t>
  </si>
  <si>
    <t>FRD12</t>
  </si>
  <si>
    <t>FRD13</t>
  </si>
  <si>
    <t>FRD21</t>
  </si>
  <si>
    <t>FRD22</t>
  </si>
  <si>
    <t>FRE11</t>
  </si>
  <si>
    <t>FRE12</t>
  </si>
  <si>
    <t>FRE21</t>
  </si>
  <si>
    <t>FRE22</t>
  </si>
  <si>
    <t>FRE23</t>
  </si>
  <si>
    <t>FRF11</t>
  </si>
  <si>
    <t>FRF12</t>
  </si>
  <si>
    <t>FRF21</t>
  </si>
  <si>
    <t>FRF22</t>
  </si>
  <si>
    <t>FRF23</t>
  </si>
  <si>
    <t>FRF24</t>
  </si>
  <si>
    <t>FRF31</t>
  </si>
  <si>
    <t>PL638</t>
  </si>
  <si>
    <t>PL711</t>
  </si>
  <si>
    <t>PL712</t>
  </si>
  <si>
    <t>PL713</t>
  </si>
  <si>
    <t>PL714</t>
  </si>
  <si>
    <t>PL715</t>
  </si>
  <si>
    <t>PL721</t>
  </si>
  <si>
    <t>PL722</t>
  </si>
  <si>
    <t>PL811</t>
  </si>
  <si>
    <t>PL812</t>
  </si>
  <si>
    <t>PL814</t>
  </si>
  <si>
    <t>PL815</t>
  </si>
  <si>
    <t>PL821</t>
  </si>
  <si>
    <t>PL822</t>
  </si>
  <si>
    <t>PL823</t>
  </si>
  <si>
    <t>PL824</t>
  </si>
  <si>
    <t>PL841</t>
  </si>
  <si>
    <t>PL842</t>
  </si>
  <si>
    <t>PL843</t>
  </si>
  <si>
    <t>PL911</t>
  </si>
  <si>
    <t>PL912</t>
  </si>
  <si>
    <t>PL913</t>
  </si>
  <si>
    <t>PL921</t>
  </si>
  <si>
    <t>PL922</t>
  </si>
  <si>
    <t>PL923</t>
  </si>
  <si>
    <t>PL924</t>
  </si>
  <si>
    <t>DE273</t>
  </si>
  <si>
    <t>DE274</t>
  </si>
  <si>
    <t>DE275</t>
  </si>
  <si>
    <t>DE276</t>
  </si>
  <si>
    <t>DE277</t>
  </si>
  <si>
    <t>DE278</t>
  </si>
  <si>
    <t>DE279</t>
  </si>
  <si>
    <t>DE27A</t>
  </si>
  <si>
    <t>DE27B</t>
  </si>
  <si>
    <t>DE27C</t>
  </si>
  <si>
    <t>DE27D</t>
  </si>
  <si>
    <t>DE27E</t>
  </si>
  <si>
    <t>DE300</t>
  </si>
  <si>
    <t>DE401</t>
  </si>
  <si>
    <t>DE402</t>
  </si>
  <si>
    <t>DE403</t>
  </si>
  <si>
    <t>DE404</t>
  </si>
  <si>
    <t>DE405</t>
  </si>
  <si>
    <t>DE406</t>
  </si>
  <si>
    <t>DE407</t>
  </si>
  <si>
    <t>DE408</t>
  </si>
  <si>
    <t>DE409</t>
  </si>
  <si>
    <t>DE40A</t>
  </si>
  <si>
    <t>DE40B</t>
  </si>
  <si>
    <t>DE40C</t>
  </si>
  <si>
    <t>DE40D</t>
  </si>
  <si>
    <t>DE40E</t>
  </si>
  <si>
    <t>DE40F</t>
  </si>
  <si>
    <t>DE40G</t>
  </si>
  <si>
    <t>DE40H</t>
  </si>
  <si>
    <t>DE40I</t>
  </si>
  <si>
    <t>DE501</t>
  </si>
  <si>
    <t>DE502</t>
  </si>
  <si>
    <t>DE600</t>
  </si>
  <si>
    <t>DE711</t>
  </si>
  <si>
    <t>DE712</t>
  </si>
  <si>
    <t>FRF32</t>
  </si>
  <si>
    <t>FRF33</t>
  </si>
  <si>
    <t>FRF34</t>
  </si>
  <si>
    <t>FRG01</t>
  </si>
  <si>
    <t>FRG02</t>
  </si>
  <si>
    <t>FRG03</t>
  </si>
  <si>
    <t>FRG04</t>
  </si>
  <si>
    <t>FRG05</t>
  </si>
  <si>
    <t>FRH01</t>
  </si>
  <si>
    <t>FRH02</t>
  </si>
  <si>
    <t>FRH03</t>
  </si>
  <si>
    <t>FRH04</t>
  </si>
  <si>
    <t>FRI11</t>
  </si>
  <si>
    <t>FRI12</t>
  </si>
  <si>
    <t>FRI13</t>
  </si>
  <si>
    <t>FRI14</t>
  </si>
  <si>
    <t>FRI15</t>
  </si>
  <si>
    <t>FRI21</t>
  </si>
  <si>
    <t>FRI22</t>
  </si>
  <si>
    <t>FRI23</t>
  </si>
  <si>
    <t>FRI31</t>
  </si>
  <si>
    <t>FRI32</t>
  </si>
  <si>
    <t>PL925</t>
  </si>
  <si>
    <t>PL926</t>
  </si>
  <si>
    <t>PT111</t>
  </si>
  <si>
    <t>PT112</t>
  </si>
  <si>
    <t>PT119</t>
  </si>
  <si>
    <t>PT11A</t>
  </si>
  <si>
    <t>PT11B</t>
  </si>
  <si>
    <t>PT11C</t>
  </si>
  <si>
    <t>PT11D</t>
  </si>
  <si>
    <t>PT11E</t>
  </si>
  <si>
    <t>PT150</t>
  </si>
  <si>
    <t>PT191</t>
  </si>
  <si>
    <t>PT192</t>
  </si>
  <si>
    <t>PT193</t>
  </si>
  <si>
    <t>PT194</t>
  </si>
  <si>
    <t>PT195</t>
  </si>
  <si>
    <t>PT196</t>
  </si>
  <si>
    <t>PT1A0</t>
  </si>
  <si>
    <t>PT1B0</t>
  </si>
  <si>
    <t>PT1C1</t>
  </si>
  <si>
    <t>PT1C2</t>
  </si>
  <si>
    <t>PT1C3</t>
  </si>
  <si>
    <t>PT1C4</t>
  </si>
  <si>
    <t>PT1D1</t>
  </si>
  <si>
    <t>PT1D2</t>
  </si>
  <si>
    <t>PT1D3</t>
  </si>
  <si>
    <t>DE713</t>
  </si>
  <si>
    <t>DE714</t>
  </si>
  <si>
    <t>DE715</t>
  </si>
  <si>
    <t>DE716</t>
  </si>
  <si>
    <t>DE717</t>
  </si>
  <si>
    <t>DE718</t>
  </si>
  <si>
    <t>DE719</t>
  </si>
  <si>
    <t>DE71A</t>
  </si>
  <si>
    <t>DE71B</t>
  </si>
  <si>
    <t>DE71C</t>
  </si>
  <si>
    <t>DE71D</t>
  </si>
  <si>
    <t>DE71E</t>
  </si>
  <si>
    <t>DE721</t>
  </si>
  <si>
    <t>DE722</t>
  </si>
  <si>
    <t>DE723</t>
  </si>
  <si>
    <t>DE724</t>
  </si>
  <si>
    <t>DE725</t>
  </si>
  <si>
    <t>DE731</t>
  </si>
  <si>
    <t>DE732</t>
  </si>
  <si>
    <t>DE733</t>
  </si>
  <si>
    <t>DE734</t>
  </si>
  <si>
    <t>DE735</t>
  </si>
  <si>
    <t>DE736</t>
  </si>
  <si>
    <t>DE737</t>
  </si>
  <si>
    <t>DE803</t>
  </si>
  <si>
    <t>DE804</t>
  </si>
  <si>
    <t>DE80J</t>
  </si>
  <si>
    <t>DE80K</t>
  </si>
  <si>
    <t>DE80L</t>
  </si>
  <si>
    <t>DE80M</t>
  </si>
  <si>
    <t>DE80N</t>
  </si>
  <si>
    <t>DE80O</t>
  </si>
  <si>
    <t>DE911</t>
  </si>
  <si>
    <t>DE912</t>
  </si>
  <si>
    <t>DE913</t>
  </si>
  <si>
    <t>FRI33</t>
  </si>
  <si>
    <t>FRI34</t>
  </si>
  <si>
    <t>FRJ11</t>
  </si>
  <si>
    <t>FRJ12</t>
  </si>
  <si>
    <t>FRJ13</t>
  </si>
  <si>
    <t>FRJ14</t>
  </si>
  <si>
    <t>FRJ15</t>
  </si>
  <si>
    <t>FRJ21</t>
  </si>
  <si>
    <t>FRJ22</t>
  </si>
  <si>
    <t>FRJ23</t>
  </si>
  <si>
    <t>FRJ24</t>
  </si>
  <si>
    <t>FRJ25</t>
  </si>
  <si>
    <t>FRJ26</t>
  </si>
  <si>
    <t>FRJ27</t>
  </si>
  <si>
    <t>FRJ28</t>
  </si>
  <si>
    <t>FRK11</t>
  </si>
  <si>
    <t>FRK12</t>
  </si>
  <si>
    <t>FRK13</t>
  </si>
  <si>
    <t>FRK14</t>
  </si>
  <si>
    <t>FRK21</t>
  </si>
  <si>
    <t>FRK22</t>
  </si>
  <si>
    <t>FRK23</t>
  </si>
  <si>
    <t>FRK24</t>
  </si>
  <si>
    <t>FRK25</t>
  </si>
  <si>
    <t>FRK26</t>
  </si>
  <si>
    <t>RO111</t>
  </si>
  <si>
    <t>RO112</t>
  </si>
  <si>
    <t>RO113</t>
  </si>
  <si>
    <t>RO114</t>
  </si>
  <si>
    <t>RO115</t>
  </si>
  <si>
    <t>RO116</t>
  </si>
  <si>
    <t>RO121</t>
  </si>
  <si>
    <t>RO122</t>
  </si>
  <si>
    <t>RO123</t>
  </si>
  <si>
    <t>RO124</t>
  </si>
  <si>
    <t>RO125</t>
  </si>
  <si>
    <t>RO126</t>
  </si>
  <si>
    <t>RO211</t>
  </si>
  <si>
    <t>RO212</t>
  </si>
  <si>
    <t>RO213</t>
  </si>
  <si>
    <t>RO214</t>
  </si>
  <si>
    <t>RO215</t>
  </si>
  <si>
    <t>RO216</t>
  </si>
  <si>
    <t>RO221</t>
  </si>
  <si>
    <t>RO222</t>
  </si>
  <si>
    <t>RO223</t>
  </si>
  <si>
    <t>RO224</t>
  </si>
  <si>
    <t>RO225</t>
  </si>
  <si>
    <t>RO226</t>
  </si>
  <si>
    <t>RO311</t>
  </si>
  <si>
    <t>RO312</t>
  </si>
  <si>
    <t>NL324</t>
  </si>
  <si>
    <t>NL325</t>
  </si>
  <si>
    <t>NL327</t>
  </si>
  <si>
    <t>NL328</t>
  </si>
  <si>
    <t>NL329</t>
  </si>
  <si>
    <t>NL332</t>
  </si>
  <si>
    <t>NL333</t>
  </si>
  <si>
    <t>NL337</t>
  </si>
  <si>
    <t>NL33A</t>
  </si>
  <si>
    <t>NL33B</t>
  </si>
  <si>
    <t>NL33C</t>
  </si>
  <si>
    <t>NL341</t>
  </si>
  <si>
    <t>NL342</t>
  </si>
  <si>
    <t>NL411</t>
  </si>
  <si>
    <t>NL412</t>
  </si>
  <si>
    <t>NL413</t>
  </si>
  <si>
    <t>NL414</t>
  </si>
  <si>
    <t>NL421</t>
  </si>
  <si>
    <t>LV003</t>
  </si>
  <si>
    <t>LV005</t>
  </si>
  <si>
    <t>LV006</t>
  </si>
  <si>
    <t>LV007</t>
  </si>
  <si>
    <t>LV008</t>
  </si>
  <si>
    <t>LV009</t>
  </si>
  <si>
    <t>NL111</t>
  </si>
  <si>
    <t>NL112</t>
  </si>
  <si>
    <t>NL113</t>
  </si>
  <si>
    <t>NL124</t>
  </si>
  <si>
    <t>NL125</t>
  </si>
  <si>
    <t>NL126</t>
  </si>
  <si>
    <t>NL131</t>
  </si>
  <si>
    <t>NL132</t>
  </si>
  <si>
    <t>NL133</t>
  </si>
  <si>
    <t>NL211</t>
  </si>
  <si>
    <t>NL212</t>
  </si>
  <si>
    <t>NL213</t>
  </si>
  <si>
    <t>NL221</t>
  </si>
  <si>
    <t>NL224</t>
  </si>
  <si>
    <t>NL225</t>
  </si>
  <si>
    <t>NL226</t>
  </si>
  <si>
    <t>NL230</t>
  </si>
  <si>
    <t>NL310</t>
  </si>
  <si>
    <t>NL321</t>
  </si>
  <si>
    <t>NL323</t>
  </si>
  <si>
    <t>NL422</t>
  </si>
  <si>
    <t>NL423</t>
  </si>
  <si>
    <t>MD001</t>
  </si>
  <si>
    <t>MD002</t>
  </si>
  <si>
    <t>MD003</t>
  </si>
  <si>
    <t>MD005</t>
  </si>
  <si>
    <t>MD006</t>
  </si>
  <si>
    <t>MD007</t>
  </si>
  <si>
    <t>MD008</t>
  </si>
  <si>
    <t>MD009</t>
  </si>
  <si>
    <t>MD010</t>
  </si>
  <si>
    <t>MD011</t>
  </si>
  <si>
    <t>MD012</t>
  </si>
  <si>
    <t>MD013</t>
  </si>
  <si>
    <t>MD014</t>
  </si>
  <si>
    <t>MD015</t>
  </si>
  <si>
    <t>MD016</t>
  </si>
  <si>
    <t>MD017</t>
  </si>
  <si>
    <t>MD018</t>
  </si>
  <si>
    <t>MD019</t>
  </si>
  <si>
    <t>MD020</t>
  </si>
  <si>
    <t>MD021</t>
  </si>
  <si>
    <t>MD022</t>
  </si>
  <si>
    <t>MD023</t>
  </si>
  <si>
    <t>MD024</t>
  </si>
  <si>
    <t>MD025</t>
  </si>
  <si>
    <t>MD026</t>
  </si>
  <si>
    <t>MD027</t>
  </si>
  <si>
    <t>MD028</t>
  </si>
  <si>
    <t>MD029</t>
  </si>
  <si>
    <t>MD030</t>
  </si>
  <si>
    <t>MD031</t>
  </si>
  <si>
    <t>MD032</t>
  </si>
  <si>
    <t>MD033</t>
  </si>
  <si>
    <t>MD034</t>
  </si>
  <si>
    <t>MD036</t>
  </si>
  <si>
    <t>MD037</t>
  </si>
  <si>
    <t>UA71</t>
  </si>
  <si>
    <t>UA74</t>
  </si>
  <si>
    <t>UA73</t>
  </si>
  <si>
    <t>UA12</t>
  </si>
  <si>
    <t>UA26</t>
  </si>
  <si>
    <t>UA63</t>
  </si>
  <si>
    <t>UA65</t>
  </si>
  <si>
    <t>UA68</t>
  </si>
  <si>
    <t>UA35</t>
  </si>
  <si>
    <t>UA80</t>
  </si>
  <si>
    <t>UA32</t>
  </si>
  <si>
    <t>UA46</t>
  </si>
  <si>
    <t>UA48</t>
  </si>
  <si>
    <t>UA51</t>
  </si>
  <si>
    <t>UA53</t>
  </si>
  <si>
    <t>UA56</t>
  </si>
  <si>
    <t>UA59</t>
  </si>
  <si>
    <t>UA61</t>
  </si>
  <si>
    <t>UA05</t>
  </si>
  <si>
    <t>UA07</t>
  </si>
  <si>
    <t>UA21</t>
  </si>
  <si>
    <t>UA23</t>
  </si>
  <si>
    <t>UA18</t>
  </si>
  <si>
    <t>BY001</t>
  </si>
  <si>
    <t>BY002</t>
  </si>
  <si>
    <t>BY003</t>
  </si>
  <si>
    <t>BY004</t>
  </si>
  <si>
    <t>BY005</t>
  </si>
  <si>
    <t>BY006</t>
  </si>
  <si>
    <t>BY007</t>
  </si>
  <si>
    <t>KG8</t>
  </si>
  <si>
    <t>KG3</t>
  </si>
  <si>
    <t>KG2</t>
  </si>
  <si>
    <t>KG4</t>
  </si>
  <si>
    <t>KG1</t>
  </si>
  <si>
    <t>KG6</t>
  </si>
  <si>
    <t>KG7</t>
  </si>
  <si>
    <t>KG5</t>
  </si>
  <si>
    <t>KG9</t>
  </si>
  <si>
    <t>UZ5</t>
  </si>
  <si>
    <t>UZ2</t>
  </si>
  <si>
    <t>UZ4</t>
  </si>
  <si>
    <t>UZ1</t>
  </si>
  <si>
    <t>UZ3</t>
  </si>
  <si>
    <t>UZ6</t>
  </si>
  <si>
    <t>TM2</t>
  </si>
  <si>
    <t>TM1</t>
  </si>
  <si>
    <t>TM3</t>
  </si>
  <si>
    <t>TM5</t>
  </si>
  <si>
    <t>TM6</t>
  </si>
  <si>
    <t>TM4</t>
  </si>
  <si>
    <t>MN2</t>
  </si>
  <si>
    <t>MN1</t>
  </si>
  <si>
    <t>MN3</t>
  </si>
  <si>
    <t>MN4</t>
  </si>
  <si>
    <t>MN5</t>
  </si>
  <si>
    <t>KAZ001</t>
  </si>
  <si>
    <t>KAZ002</t>
  </si>
  <si>
    <t>KAZ003</t>
  </si>
  <si>
    <t>KAZ004</t>
  </si>
  <si>
    <t>KAZ005</t>
  </si>
  <si>
    <t>KAZ006</t>
  </si>
  <si>
    <t>KAZ007</t>
  </si>
  <si>
    <t>KAZ008</t>
  </si>
  <si>
    <t>KAZ009</t>
  </si>
  <si>
    <t>KAZ010</t>
  </si>
  <si>
    <t>KAZ011</t>
  </si>
  <si>
    <t>KAZ012</t>
  </si>
  <si>
    <t>KAZ013</t>
  </si>
  <si>
    <t>KAZ014</t>
  </si>
  <si>
    <t>KAZ015</t>
  </si>
  <si>
    <t>KAZ016</t>
  </si>
  <si>
    <t>KAZ017</t>
  </si>
  <si>
    <t>KAZ018</t>
  </si>
  <si>
    <t>KAZ019</t>
  </si>
  <si>
    <t>KAZ020</t>
  </si>
  <si>
    <t>TJ4</t>
  </si>
  <si>
    <t>TJ1</t>
  </si>
  <si>
    <t>TJ2</t>
  </si>
  <si>
    <t>TJ5</t>
  </si>
  <si>
    <t>TJ3</t>
  </si>
  <si>
    <t>AM-GR</t>
  </si>
  <si>
    <t>AM-SU</t>
  </si>
  <si>
    <t>AM-TV</t>
  </si>
  <si>
    <t>AM-SH</t>
  </si>
  <si>
    <t>AM-LO</t>
  </si>
  <si>
    <t>AM-KT</t>
  </si>
  <si>
    <t>AM-VD</t>
  </si>
  <si>
    <t>AM-AV</t>
  </si>
  <si>
    <t>AM-AG</t>
  </si>
  <si>
    <t>AM-ER</t>
  </si>
  <si>
    <t>AM-AR</t>
  </si>
  <si>
    <t>AZ3</t>
  </si>
  <si>
    <t>AZ1</t>
  </si>
  <si>
    <t>AZ0</t>
  </si>
  <si>
    <t>AZ4</t>
  </si>
  <si>
    <t>AZ5</t>
  </si>
  <si>
    <t>AZ7</t>
  </si>
  <si>
    <t>AZ8</t>
  </si>
  <si>
    <t>AZ6</t>
  </si>
  <si>
    <t>AZ9</t>
  </si>
  <si>
    <t>AZ2</t>
  </si>
  <si>
    <t>MA001</t>
  </si>
  <si>
    <t>MA003</t>
  </si>
  <si>
    <t>MA004</t>
  </si>
  <si>
    <t>MA002</t>
  </si>
  <si>
    <t>MA005</t>
  </si>
  <si>
    <t>MA006</t>
  </si>
  <si>
    <t>MA007</t>
  </si>
  <si>
    <t>MA008</t>
  </si>
  <si>
    <t>MA009</t>
  </si>
  <si>
    <t>MA010</t>
  </si>
  <si>
    <t>TN1</t>
  </si>
  <si>
    <t>TN3</t>
  </si>
  <si>
    <t>TN2</t>
  </si>
  <si>
    <t>TN6</t>
  </si>
  <si>
    <t>TN7</t>
  </si>
  <si>
    <t>TN4</t>
  </si>
  <si>
    <t>TN5</t>
  </si>
  <si>
    <t>EG02</t>
  </si>
  <si>
    <t>EG25</t>
  </si>
  <si>
    <t>EG28</t>
  </si>
  <si>
    <t>EG18</t>
  </si>
  <si>
    <t>EG22</t>
  </si>
  <si>
    <t>EG01</t>
  </si>
  <si>
    <t>EG12</t>
  </si>
  <si>
    <t>EG11</t>
  </si>
  <si>
    <t>EG23</t>
  </si>
  <si>
    <t>EG16</t>
  </si>
  <si>
    <t>EG21</t>
  </si>
  <si>
    <t>EG19</t>
  </si>
  <si>
    <t>EG15</t>
  </si>
  <si>
    <t>EG14</t>
  </si>
  <si>
    <t>EG29</t>
  </si>
  <si>
    <t>EG33</t>
  </si>
  <si>
    <t>EG24</t>
  </si>
  <si>
    <t>EG17</t>
  </si>
  <si>
    <t>EG32</t>
  </si>
  <si>
    <t>EG34</t>
  </si>
  <si>
    <t>EG03</t>
  </si>
  <si>
    <t>EG27</t>
  </si>
  <si>
    <t>EG31</t>
  </si>
  <si>
    <t>EG13</t>
  </si>
  <si>
    <t>EG35</t>
  </si>
  <si>
    <t>EG04</t>
  </si>
  <si>
    <t>EG26</t>
  </si>
  <si>
    <t>Region code</t>
  </si>
  <si>
    <t>Age group</t>
  </si>
  <si>
    <t>GDP-per-capita decile</t>
  </si>
  <si>
    <t>Motherhood penalty
 (per cent)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">
    <numFmt numFmtId="164" formatCode="0.000"/>
  </numFmts>
  <fonts count="4" x14ac:knownFonts="1">
    <font>
      <sz val="11"/>
      <color theme="1"/>
      <name val="Aptos Narrow"/>
      <family val="2"/>
      <scheme val="minor"/>
    </font>
    <font>
      <b/>
      <sz val="11"/>
      <color rgb="FF2D98D4"/>
      <name val="Aptos Narrow"/>
      <family val="2"/>
      <scheme val="minor"/>
    </font>
    <font>
      <b/>
      <sz val="11"/>
      <color rgb="FF61C9D6"/>
      <name val="Aptos Narrow"/>
      <family val="2"/>
      <scheme val="minor"/>
    </font>
    <font>
      <sz val="11"/>
      <color rgb="FF000000"/>
      <name val="Aptos Narrow"/>
      <family val="2"/>
      <scheme val="minor"/>
    </font>
  </fonts>
  <fills count="3">
    <fill>
      <patternFill patternType="none"/>
    </fill>
    <fill>
      <patternFill patternType="gray125"/>
    </fill>
    <fill>
      <patternFill patternType="solid">
        <fgColor rgb="FF61C9D6"/>
        <bgColor indexed="64"/>
      </patternFill>
    </fill>
  </fills>
  <borders count="1">
    <border>
      <left/>
      <right/>
      <top/>
      <bottom/>
      <diagonal/>
    </border>
  </borders>
  <cellStyleXfs count="1">
    <xf numFmtId="0" fontId="0" fillId="0" borderId="0"/>
  </cellStyleXfs>
  <cellXfs count="20">
    <xf numFmtId="0" fontId="0" fillId="0" borderId="0" xfId="0"/>
    <xf numFmtId="0" fontId="1" fillId="0" borderId="0" xfId="0" applyFont="1"/>
    <xf numFmtId="0" fontId="0" fillId="0" borderId="0" xfId="0" applyAlignment="1">
      <alignment horizontal="right"/>
    </xf>
    <xf numFmtId="0" fontId="0" fillId="0" borderId="0" xfId="0" applyAlignment="1">
      <alignment horizontal="right" wrapText="1"/>
    </xf>
    <xf numFmtId="4" fontId="0" fillId="0" borderId="0" xfId="0" applyNumberFormat="1" applyAlignment="1">
      <alignment horizontal="right" wrapText="1"/>
    </xf>
    <xf numFmtId="4" fontId="0" fillId="0" borderId="0" xfId="0" applyNumberFormat="1"/>
    <xf numFmtId="1" fontId="0" fillId="0" borderId="0" xfId="0" applyNumberFormat="1"/>
    <xf numFmtId="3" fontId="0" fillId="0" borderId="0" xfId="0" applyNumberFormat="1"/>
    <xf numFmtId="4" fontId="0" fillId="0" borderId="0" xfId="0" applyNumberFormat="1" applyAlignment="1">
      <alignment horizontal="right"/>
    </xf>
    <xf numFmtId="0" fontId="0" fillId="0" borderId="0" xfId="0" applyAlignment="1">
      <alignment horizontal="left" wrapText="1"/>
    </xf>
    <xf numFmtId="164" fontId="0" fillId="0" borderId="0" xfId="0" applyNumberFormat="1" applyAlignment="1">
      <alignment horizontal="right"/>
    </xf>
    <xf numFmtId="2" fontId="0" fillId="0" borderId="0" xfId="0" applyNumberFormat="1" applyAlignment="1">
      <alignment horizontal="right"/>
    </xf>
    <xf numFmtId="0" fontId="0" fillId="2" borderId="0" xfId="0" applyFill="1"/>
    <xf numFmtId="0" fontId="2" fillId="0" borderId="0" xfId="0" applyFont="1"/>
    <xf numFmtId="0" fontId="3" fillId="0" borderId="0" xfId="0" applyFont="1"/>
    <xf numFmtId="4" fontId="3" fillId="0" borderId="0" xfId="0" applyNumberFormat="1" applyFont="1"/>
    <xf numFmtId="2" fontId="0" fillId="0" borderId="0" xfId="0" applyNumberFormat="1"/>
    <xf numFmtId="0" fontId="0" fillId="0" borderId="0" xfId="0" applyAlignment="1">
      <alignment horizontal="left" vertical="center" wrapText="1"/>
    </xf>
    <xf numFmtId="0" fontId="0" fillId="0" borderId="0" xfId="0" applyAlignment="1">
      <alignment horizontal="center" vertical="center" wrapText="1"/>
    </xf>
    <xf numFmtId="0" fontId="0" fillId="0" borderId="0" xfId="0" applyAlignment="1">
      <alignment horizontal="left" vertical="center"/>
    </xf>
  </cellXfs>
  <cellStyles count="1">
    <cellStyle name="Normal" xfId="0" builtinId="0"/>
  </cellStyles>
  <dxfs count="0"/>
  <tableStyles count="0" defaultTableStyle="TableStyleMedium2" defaultPivotStyle="PivotStyleLight16"/>
  <colors>
    <mruColors>
      <color rgb="FF61C9D6"/>
      <color rgb="FF2D98D4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21" Type="http://schemas.openxmlformats.org/officeDocument/2006/relationships/theme" Target="theme/theme1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worksheet" Target="worksheets/sheet20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ustomXml" Target="../customXml/item1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sharedStrings" Target="sharedStrings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styles" Target="styles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/Relationships>
</file>

<file path=xl/drawings/_rels/drawing8.xml.rels><?xml version="1.0" encoding="UTF-8" standalone="yes"?>
<Relationships xmlns="http://schemas.openxmlformats.org/package/2006/relationships"><Relationship Id="rId1" Type="http://schemas.openxmlformats.org/officeDocument/2006/relationships/image" Target="../media/image8.png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image" Target="../media/image9.png"/></Relationships>
</file>

<file path=xl/drawings/_rels/drawing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10.png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xl/drawings/_rels/drawing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2.png"/></Relationships>
</file>

<file path=xl/drawings/_rels/drawing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3.png"/></Relationships>
</file>

<file path=xl/drawings/_rels/drawing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4.png"/></Relationships>
</file>

<file path=xl/drawings/_rels/drawing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5.png"/></Relationships>
</file>

<file path=xl/drawings/_rels/drawing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6.png"/></Relationships>
</file>

<file path=xl/drawings/_rels/drawing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7.png"/></Relationships>
</file>

<file path=xl/drawings/_rels/drawing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8.png"/></Relationships>
</file>

<file path=xl/drawings/_rels/drawing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9.png"/></Relationships>
</file>

<file path=xl/drawings/_rels/drawing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20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17571</xdr:colOff>
      <xdr:row>1</xdr:row>
      <xdr:rowOff>1004</xdr:rowOff>
    </xdr:from>
    <xdr:to>
      <xdr:col>16</xdr:col>
      <xdr:colOff>8747</xdr:colOff>
      <xdr:row>26</xdr:row>
      <xdr:rowOff>37581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DE39820C-E8D2-E986-D715-69B3C7E7EB2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30159" y="187769"/>
          <a:ext cx="9180000" cy="4884988"/>
        </a:xfrm>
        <a:prstGeom prst="rect">
          <a:avLst/>
        </a:prstGeom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22412</xdr:colOff>
      <xdr:row>0</xdr:row>
      <xdr:rowOff>186763</xdr:rowOff>
    </xdr:from>
    <xdr:to>
      <xdr:col>9</xdr:col>
      <xdr:colOff>5612</xdr:colOff>
      <xdr:row>36</xdr:row>
      <xdr:rowOff>31687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EC56BD50-FF22-B95C-4292-4B5BF9B9E47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32012" y="186763"/>
          <a:ext cx="4860000" cy="6880724"/>
        </a:xfrm>
        <a:prstGeom prst="rect">
          <a:avLst/>
        </a:prstGeom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12698</xdr:colOff>
      <xdr:row>1</xdr:row>
      <xdr:rowOff>12698</xdr:rowOff>
    </xdr:from>
    <xdr:to>
      <xdr:col>8</xdr:col>
      <xdr:colOff>605498</xdr:colOff>
      <xdr:row>35</xdr:row>
      <xdr:rowOff>62640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3FF8985C-32DA-1B3E-38F0-82D067EC6DA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22298" y="203198"/>
          <a:ext cx="4860000" cy="6704742"/>
        </a:xfrm>
        <a:prstGeom prst="rect">
          <a:avLst/>
        </a:prstGeom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39339</xdr:colOff>
      <xdr:row>1</xdr:row>
      <xdr:rowOff>-1</xdr:rowOff>
    </xdr:from>
    <xdr:to>
      <xdr:col>16</xdr:col>
      <xdr:colOff>75339</xdr:colOff>
      <xdr:row>24</xdr:row>
      <xdr:rowOff>176512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D466814-E1E1-9FED-C20D-5E7A9E027806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/>
        <a:srcRect b="3868"/>
        <a:stretch/>
      </xdr:blipFill>
      <xdr:spPr>
        <a:xfrm>
          <a:off x="648939" y="190499"/>
          <a:ext cx="9180000" cy="4545313"/>
        </a:xfrm>
        <a:prstGeom prst="rect">
          <a:avLst/>
        </a:prstGeom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609595</xdr:colOff>
      <xdr:row>1</xdr:row>
      <xdr:rowOff>3171</xdr:rowOff>
    </xdr:from>
    <xdr:to>
      <xdr:col>8</xdr:col>
      <xdr:colOff>590121</xdr:colOff>
      <xdr:row>35</xdr:row>
      <xdr:rowOff>110657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83A292FC-7433-FF22-AC85-54BC2BE876D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9595" y="186987"/>
          <a:ext cx="4860000" cy="6541038"/>
        </a:xfrm>
        <a:prstGeom prst="rect">
          <a:avLst/>
        </a:prstGeom>
      </xdr:spPr>
    </xdr:pic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12693</xdr:colOff>
      <xdr:row>1</xdr:row>
      <xdr:rowOff>0</xdr:rowOff>
    </xdr:from>
    <xdr:to>
      <xdr:col>8</xdr:col>
      <xdr:colOff>605493</xdr:colOff>
      <xdr:row>29</xdr:row>
      <xdr:rowOff>147172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929FFCA2-CBE6-7C91-A40E-F72C3597517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22293" y="184150"/>
          <a:ext cx="4860000" cy="5487522"/>
        </a:xfrm>
        <a:prstGeom prst="rect">
          <a:avLst/>
        </a:prstGeom>
      </xdr:spPr>
    </xdr:pic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12693</xdr:colOff>
      <xdr:row>1</xdr:row>
      <xdr:rowOff>12697</xdr:rowOff>
    </xdr:from>
    <xdr:to>
      <xdr:col>8</xdr:col>
      <xdr:colOff>590315</xdr:colOff>
      <xdr:row>36</xdr:row>
      <xdr:rowOff>17524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EBF67A41-6259-51FF-14F0-C34CB9C4FF4B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24461" y="198551"/>
          <a:ext cx="4860000" cy="6695558"/>
        </a:xfrm>
        <a:prstGeom prst="rect">
          <a:avLst/>
        </a:prstGeom>
      </xdr:spPr>
    </xdr:pic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6349</xdr:colOff>
      <xdr:row>0</xdr:row>
      <xdr:rowOff>184147</xdr:rowOff>
    </xdr:from>
    <xdr:to>
      <xdr:col>8</xdr:col>
      <xdr:colOff>583971</xdr:colOff>
      <xdr:row>28</xdr:row>
      <xdr:rowOff>65775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E94DB8CA-805E-B77B-7087-4EBA1A9B7114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8117" y="184147"/>
          <a:ext cx="4860000" cy="5271384"/>
        </a:xfrm>
        <a:prstGeom prst="rect">
          <a:avLst/>
        </a:prstGeom>
      </xdr:spPr>
    </xdr:pic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1</xdr:row>
      <xdr:rowOff>0</xdr:rowOff>
    </xdr:from>
    <xdr:to>
      <xdr:col>16</xdr:col>
      <xdr:colOff>36000</xdr:colOff>
      <xdr:row>30</xdr:row>
      <xdr:rowOff>21640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87B7424B-25BE-5A8E-D69A-C6E3FFD114F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9600" y="184150"/>
          <a:ext cx="9180000" cy="5546140"/>
        </a:xfrm>
        <a:prstGeom prst="rect">
          <a:avLst/>
        </a:prstGeom>
      </xdr:spPr>
    </xdr:pic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1</xdr:row>
      <xdr:rowOff>1</xdr:rowOff>
    </xdr:from>
    <xdr:to>
      <xdr:col>8</xdr:col>
      <xdr:colOff>592800</xdr:colOff>
      <xdr:row>29</xdr:row>
      <xdr:rowOff>41252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43EF6283-4749-F99F-9BB3-A86F993EBDE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9600" y="184151"/>
          <a:ext cx="4860000" cy="5381601"/>
        </a:xfrm>
        <a:prstGeom prst="rect">
          <a:avLst/>
        </a:prstGeom>
      </xdr:spPr>
    </xdr:pic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1</xdr:row>
      <xdr:rowOff>0</xdr:rowOff>
    </xdr:from>
    <xdr:to>
      <xdr:col>8</xdr:col>
      <xdr:colOff>588182</xdr:colOff>
      <xdr:row>33</xdr:row>
      <xdr:rowOff>128129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EEB910B3-407C-AA8E-678E-30AD37C173AD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0260" y="181429"/>
          <a:ext cx="4860000" cy="6123518"/>
        </a:xfrm>
        <a:prstGeom prst="rect">
          <a:avLst/>
        </a:prstGeom>
      </xdr:spPr>
    </xdr:pic>
    <xdr:clientData/>
  </xdr:twoCellAnchor>
</xdr:wsDr>
</file>

<file path=xl/drawings/drawing1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1</xdr:row>
      <xdr:rowOff>0</xdr:rowOff>
    </xdr:from>
    <xdr:to>
      <xdr:col>8</xdr:col>
      <xdr:colOff>597671</xdr:colOff>
      <xdr:row>30</xdr:row>
      <xdr:rowOff>172658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CDA54570-9A19-5B82-3E50-1572498CA66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8904" y="182671"/>
          <a:ext cx="4860000" cy="5652795"/>
        </a:xfrm>
        <a:prstGeom prst="rect">
          <a:avLst/>
        </a:prstGeom>
      </xdr:spPr>
    </xdr:pic>
    <xdr:clientData/>
  </xdr:twoCellAnchor>
</xdr:wsDr>
</file>

<file path=xl/drawings/drawing1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1</xdr:row>
      <xdr:rowOff>0</xdr:rowOff>
    </xdr:from>
    <xdr:to>
      <xdr:col>9</xdr:col>
      <xdr:colOff>21935</xdr:colOff>
      <xdr:row>28</xdr:row>
      <xdr:rowOff>139404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FAA336D8-9147-C455-C636-02D54D29945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5234" y="188516"/>
          <a:ext cx="4860000" cy="5413671"/>
        </a:xfrm>
        <a:prstGeom prst="rect">
          <a:avLst/>
        </a:prstGeom>
      </xdr:spPr>
    </xdr:pic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1</xdr:row>
      <xdr:rowOff>0</xdr:rowOff>
    </xdr:from>
    <xdr:to>
      <xdr:col>8</xdr:col>
      <xdr:colOff>590460</xdr:colOff>
      <xdr:row>30</xdr:row>
      <xdr:rowOff>22837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E92D1F74-93A8-FE12-0242-05B2611A704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9934" y="183816"/>
          <a:ext cx="4860000" cy="5545666"/>
        </a:xfrm>
        <a:prstGeom prst="rect">
          <a:avLst/>
        </a:prstGeom>
      </xdr:spPr>
    </xdr:pic>
    <xdr:clientData/>
  </xdr:twoCellAnchor>
</xdr:wsDr>
</file>

<file path=xl/drawings/drawing1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1</xdr:row>
      <xdr:rowOff>0</xdr:rowOff>
    </xdr:from>
    <xdr:to>
      <xdr:col>8</xdr:col>
      <xdr:colOff>605500</xdr:colOff>
      <xdr:row>39</xdr:row>
      <xdr:rowOff>39971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2692EB1B-D681-AE77-6550-423E2CB35E33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7786" y="181429"/>
          <a:ext cx="4860000" cy="6934256"/>
        </a:xfrm>
        <a:prstGeom prst="rect">
          <a:avLst/>
        </a:prstGeom>
      </xdr:spPr>
    </xdr:pic>
    <xdr:clientData/>
  </xdr:twoCellAnchor>
</xdr:wsDr>
</file>

<file path=xl/drawings/drawing1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1</xdr:row>
      <xdr:rowOff>1</xdr:rowOff>
    </xdr:from>
    <xdr:to>
      <xdr:col>8</xdr:col>
      <xdr:colOff>563166</xdr:colOff>
      <xdr:row>27</xdr:row>
      <xdr:rowOff>40562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E4601E73-1BD4-B263-0117-534E6609635A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3833" y="179918"/>
          <a:ext cx="4860000" cy="4898311"/>
        </a:xfrm>
        <a:prstGeom prst="rect">
          <a:avLst/>
        </a:prstGeom>
      </xdr:spPr>
    </xdr:pic>
    <xdr:clientData/>
  </xdr:twoCellAnchor>
</xdr:wsDr>
</file>

<file path=xl/drawings/drawing17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1</xdr:row>
      <xdr:rowOff>0</xdr:rowOff>
    </xdr:from>
    <xdr:to>
      <xdr:col>9</xdr:col>
      <xdr:colOff>5778</xdr:colOff>
      <xdr:row>25</xdr:row>
      <xdr:rowOff>178594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388B2F6A-C05E-CF53-718F-03E233003E1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6778" y="183444"/>
          <a:ext cx="4860000" cy="4764706"/>
        </a:xfrm>
        <a:prstGeom prst="rect">
          <a:avLst/>
        </a:prstGeom>
      </xdr:spPr>
    </xdr:pic>
    <xdr:clientData/>
  </xdr:twoCellAnchor>
</xdr:wsDr>
</file>

<file path=xl/drawings/drawing18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1</xdr:row>
      <xdr:rowOff>1</xdr:rowOff>
    </xdr:from>
    <xdr:to>
      <xdr:col>8</xdr:col>
      <xdr:colOff>570965</xdr:colOff>
      <xdr:row>32</xdr:row>
      <xdr:rowOff>89647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AA5BE5C0-DD13-0695-E9C8-E6AE0BF7429C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12719" y="189387"/>
          <a:ext cx="4860000" cy="5960611"/>
        </a:xfrm>
        <a:prstGeom prst="rect">
          <a:avLst/>
        </a:prstGeom>
      </xdr:spPr>
    </xdr:pic>
    <xdr:clientData/>
  </xdr:twoCellAnchor>
</xdr:wsDr>
</file>

<file path=xl/drawings/drawing19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1</xdr:row>
      <xdr:rowOff>1</xdr:rowOff>
    </xdr:from>
    <xdr:to>
      <xdr:col>8</xdr:col>
      <xdr:colOff>605500</xdr:colOff>
      <xdr:row>32</xdr:row>
      <xdr:rowOff>1559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577070FC-50C5-A746-13E2-97B013C8A898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7786" y="181430"/>
          <a:ext cx="4860000" cy="5625843"/>
        </a:xfrm>
        <a:prstGeom prst="rect">
          <a:avLst/>
        </a:prstGeom>
      </xdr:spPr>
    </xdr:pic>
    <xdr:clientData/>
  </xdr:twoCellAnchor>
</xdr:wsDr>
</file>

<file path=xl/drawings/drawing2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1</xdr:row>
      <xdr:rowOff>0</xdr:rowOff>
    </xdr:from>
    <xdr:to>
      <xdr:col>8</xdr:col>
      <xdr:colOff>592800</xdr:colOff>
      <xdr:row>37</xdr:row>
      <xdr:rowOff>156433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A3D5E557-B128-9A2B-9D02-95BBEB1DACE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609600" y="190500"/>
          <a:ext cx="4860000" cy="7014433"/>
        </a:xfrm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 Narrow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.xml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.xml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.x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.xml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2.xml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3.xml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4.xml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.xml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6.xml"/></Relationships>
</file>

<file path=xl/worksheets/_rels/sheet1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7.xml"/></Relationships>
</file>

<file path=xl/worksheets/_rels/sheet1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8.xml"/></Relationships>
</file>

<file path=xl/worksheets/_rels/sheet1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9.xml"/></Relationships>
</file>

<file path=xl/worksheets/_rels/sheet2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0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BDBF2D5-75B6-4473-858F-9952038E6CA3}">
  <dimension ref="R2:AB61"/>
  <sheetViews>
    <sheetView showGridLines="0" zoomScale="70" zoomScaleNormal="70" workbookViewId="0">
      <selection activeCell="T1" sqref="T1"/>
    </sheetView>
  </sheetViews>
  <sheetFormatPr defaultRowHeight="14.5" x14ac:dyDescent="0.35"/>
  <cols>
    <col min="15" max="15" width="8.7265625" customWidth="1"/>
    <col min="17" max="17" width="8.7265625" customWidth="1"/>
    <col min="18" max="18" width="8.7265625" style="12"/>
    <col min="20" max="20" width="15" customWidth="1"/>
    <col min="21" max="21" width="25.453125" customWidth="1"/>
    <col min="22" max="28" width="13.7265625" customWidth="1"/>
  </cols>
  <sheetData>
    <row r="2" spans="20:28" x14ac:dyDescent="0.35">
      <c r="T2" s="13" t="s">
        <v>1</v>
      </c>
    </row>
    <row r="7" spans="20:28" ht="29" customHeight="1" x14ac:dyDescent="0.35">
      <c r="T7" s="2" t="s">
        <v>171</v>
      </c>
      <c r="U7" s="3" t="s">
        <v>20</v>
      </c>
      <c r="V7" s="3" t="s">
        <v>21</v>
      </c>
      <c r="W7" s="3" t="s">
        <v>22</v>
      </c>
      <c r="X7" s="3" t="s">
        <v>23</v>
      </c>
      <c r="Y7" s="3" t="s">
        <v>28</v>
      </c>
      <c r="Z7" s="3" t="s">
        <v>25</v>
      </c>
      <c r="AA7" s="3" t="s">
        <v>26</v>
      </c>
      <c r="AB7" s="3" t="s">
        <v>27</v>
      </c>
    </row>
    <row r="8" spans="20:28" x14ac:dyDescent="0.35">
      <c r="T8" s="2">
        <v>1970</v>
      </c>
      <c r="U8" s="4">
        <v>2.2799999999999998</v>
      </c>
      <c r="V8" s="4">
        <v>2.39</v>
      </c>
      <c r="W8" s="4">
        <v>2.86</v>
      </c>
      <c r="X8" s="4">
        <v>2.38</v>
      </c>
      <c r="Y8" s="4">
        <v>5.15</v>
      </c>
      <c r="Z8" s="4">
        <v>6.4</v>
      </c>
      <c r="AA8" s="4">
        <v>5.78</v>
      </c>
      <c r="AB8" s="4">
        <v>6.82</v>
      </c>
    </row>
    <row r="9" spans="20:28" x14ac:dyDescent="0.35">
      <c r="T9" s="2">
        <v>1971</v>
      </c>
      <c r="U9" s="4">
        <v>2.2400000000000002</v>
      </c>
      <c r="V9" s="4">
        <v>2.41</v>
      </c>
      <c r="W9" s="4">
        <v>2.83</v>
      </c>
      <c r="X9" s="4">
        <v>2.34</v>
      </c>
      <c r="Y9" s="4">
        <v>5.15</v>
      </c>
      <c r="Z9" s="4">
        <v>6.33</v>
      </c>
      <c r="AA9" s="4">
        <v>5.67</v>
      </c>
      <c r="AB9" s="4">
        <v>6.86</v>
      </c>
    </row>
    <row r="10" spans="20:28" x14ac:dyDescent="0.35">
      <c r="T10" s="2">
        <v>1972</v>
      </c>
      <c r="U10" s="4">
        <v>2.2200000000000002</v>
      </c>
      <c r="V10" s="4">
        <v>2.41</v>
      </c>
      <c r="W10" s="4">
        <v>2.79</v>
      </c>
      <c r="X10" s="4">
        <v>2.2200000000000002</v>
      </c>
      <c r="Y10" s="4">
        <v>5.14</v>
      </c>
      <c r="Z10" s="4">
        <v>6.27</v>
      </c>
      <c r="AA10" s="4">
        <v>5.55</v>
      </c>
      <c r="AB10" s="4">
        <v>6.89</v>
      </c>
    </row>
    <row r="11" spans="20:28" x14ac:dyDescent="0.35">
      <c r="T11" s="2">
        <v>1973</v>
      </c>
      <c r="U11" s="4">
        <v>2.2400000000000002</v>
      </c>
      <c r="V11" s="4">
        <v>2.34</v>
      </c>
      <c r="W11" s="4">
        <v>2.73</v>
      </c>
      <c r="X11" s="4">
        <v>2.1</v>
      </c>
      <c r="Y11" s="4">
        <v>5.08</v>
      </c>
      <c r="Z11" s="4">
        <v>6.19</v>
      </c>
      <c r="AA11" s="4">
        <v>5.41</v>
      </c>
      <c r="AB11" s="4">
        <v>6.92</v>
      </c>
    </row>
    <row r="12" spans="20:28" x14ac:dyDescent="0.35">
      <c r="T12" s="2">
        <v>1974</v>
      </c>
      <c r="U12" s="4">
        <v>2.36</v>
      </c>
      <c r="V12" s="4">
        <v>2.34</v>
      </c>
      <c r="W12" s="4">
        <v>2.69</v>
      </c>
      <c r="X12" s="4">
        <v>2.04</v>
      </c>
      <c r="Y12" s="4">
        <v>5</v>
      </c>
      <c r="Z12" s="4">
        <v>6.13</v>
      </c>
      <c r="AA12" s="4">
        <v>5.24</v>
      </c>
      <c r="AB12" s="4">
        <v>6.96</v>
      </c>
    </row>
    <row r="13" spans="20:28" x14ac:dyDescent="0.35">
      <c r="T13" s="2">
        <v>1975</v>
      </c>
      <c r="U13" s="4">
        <v>2.34</v>
      </c>
      <c r="V13" s="4">
        <v>2.3199999999999998</v>
      </c>
      <c r="W13" s="4">
        <v>2.66</v>
      </c>
      <c r="X13" s="4">
        <v>1.94</v>
      </c>
      <c r="Y13" s="4">
        <v>4.91</v>
      </c>
      <c r="Z13" s="4">
        <v>6.07</v>
      </c>
      <c r="AA13" s="4">
        <v>5.09</v>
      </c>
      <c r="AB13" s="4">
        <v>6.99</v>
      </c>
    </row>
    <row r="14" spans="20:28" x14ac:dyDescent="0.35">
      <c r="T14" s="2">
        <v>1976</v>
      </c>
      <c r="U14" s="4">
        <v>2.33</v>
      </c>
      <c r="V14" s="4">
        <v>2.31</v>
      </c>
      <c r="W14" s="4">
        <v>2.62</v>
      </c>
      <c r="X14" s="4">
        <v>1.89</v>
      </c>
      <c r="Y14" s="4">
        <v>4.82</v>
      </c>
      <c r="Z14" s="4">
        <v>6.01</v>
      </c>
      <c r="AA14" s="4">
        <v>4.93</v>
      </c>
      <c r="AB14" s="4">
        <v>7</v>
      </c>
    </row>
    <row r="15" spans="20:28" x14ac:dyDescent="0.35">
      <c r="T15" s="2">
        <v>1977</v>
      </c>
      <c r="U15" s="4">
        <v>2.29</v>
      </c>
      <c r="V15" s="4">
        <v>2.25</v>
      </c>
      <c r="W15" s="4">
        <v>2.5499999999999998</v>
      </c>
      <c r="X15" s="4">
        <v>1.84</v>
      </c>
      <c r="Y15" s="4">
        <v>4.7</v>
      </c>
      <c r="Z15" s="4">
        <v>5.93</v>
      </c>
      <c r="AA15" s="4">
        <v>4.78</v>
      </c>
      <c r="AB15" s="4">
        <v>7.03</v>
      </c>
    </row>
    <row r="16" spans="20:28" x14ac:dyDescent="0.35">
      <c r="T16" s="2">
        <v>1978</v>
      </c>
      <c r="U16" s="4">
        <v>2.2599999999999998</v>
      </c>
      <c r="V16" s="4">
        <v>2.2200000000000002</v>
      </c>
      <c r="W16" s="4">
        <v>2.48</v>
      </c>
      <c r="X16" s="4">
        <v>1.81</v>
      </c>
      <c r="Y16" s="4">
        <v>4.5599999999999996</v>
      </c>
      <c r="Z16" s="4">
        <v>5.84</v>
      </c>
      <c r="AA16" s="4">
        <v>4.6900000000000004</v>
      </c>
      <c r="AB16" s="4">
        <v>7.04</v>
      </c>
    </row>
    <row r="17" spans="20:28" x14ac:dyDescent="0.35">
      <c r="T17" s="2">
        <v>1979</v>
      </c>
      <c r="U17" s="4">
        <v>2.25</v>
      </c>
      <c r="V17" s="4">
        <v>2.2000000000000002</v>
      </c>
      <c r="W17" s="4">
        <v>2.4300000000000002</v>
      </c>
      <c r="X17" s="4">
        <v>1.79</v>
      </c>
      <c r="Y17" s="4">
        <v>4.4800000000000004</v>
      </c>
      <c r="Z17" s="4">
        <v>5.77</v>
      </c>
      <c r="AA17" s="4">
        <v>4.58</v>
      </c>
      <c r="AB17" s="4">
        <v>7</v>
      </c>
    </row>
    <row r="18" spans="20:28" x14ac:dyDescent="0.35">
      <c r="T18" s="2">
        <v>1980</v>
      </c>
      <c r="U18" s="4">
        <v>2.2000000000000002</v>
      </c>
      <c r="V18" s="4">
        <v>2.1800000000000002</v>
      </c>
      <c r="W18" s="4">
        <v>2.4</v>
      </c>
      <c r="X18" s="4">
        <v>1.8</v>
      </c>
      <c r="Y18" s="4">
        <v>4.41</v>
      </c>
      <c r="Z18" s="4">
        <v>5.69</v>
      </c>
      <c r="AA18" s="4">
        <v>4.45</v>
      </c>
      <c r="AB18" s="4">
        <v>6.97</v>
      </c>
    </row>
    <row r="19" spans="20:28" x14ac:dyDescent="0.35">
      <c r="T19" s="2">
        <v>1981</v>
      </c>
      <c r="U19" s="4">
        <v>2.15</v>
      </c>
      <c r="V19" s="4">
        <v>2.15</v>
      </c>
      <c r="W19" s="4">
        <v>2.38</v>
      </c>
      <c r="X19" s="4">
        <v>1.74</v>
      </c>
      <c r="Y19" s="4">
        <v>4.33</v>
      </c>
      <c r="Z19" s="4">
        <v>5.6</v>
      </c>
      <c r="AA19" s="4">
        <v>4.3499999999999996</v>
      </c>
      <c r="AB19" s="4">
        <v>6.93</v>
      </c>
    </row>
    <row r="20" spans="20:28" x14ac:dyDescent="0.35">
      <c r="T20" s="2">
        <v>1982</v>
      </c>
      <c r="U20" s="4">
        <v>2.14</v>
      </c>
      <c r="V20" s="4">
        <v>2.1800000000000002</v>
      </c>
      <c r="W20" s="4">
        <v>2.38</v>
      </c>
      <c r="X20" s="4">
        <v>1.7</v>
      </c>
      <c r="Y20" s="4">
        <v>4.2699999999999996</v>
      </c>
      <c r="Z20" s="4">
        <v>5.53</v>
      </c>
      <c r="AA20" s="4">
        <v>4.2</v>
      </c>
      <c r="AB20" s="4">
        <v>6.89</v>
      </c>
    </row>
    <row r="21" spans="20:28" x14ac:dyDescent="0.35">
      <c r="T21" s="2">
        <v>1983</v>
      </c>
      <c r="U21" s="4">
        <v>2.15</v>
      </c>
      <c r="V21" s="4">
        <v>2.29</v>
      </c>
      <c r="W21" s="4">
        <v>2.37</v>
      </c>
      <c r="X21" s="4">
        <v>1.63</v>
      </c>
      <c r="Y21" s="4">
        <v>4.24</v>
      </c>
      <c r="Z21" s="4">
        <v>5.45</v>
      </c>
      <c r="AA21" s="4">
        <v>4.0599999999999996</v>
      </c>
      <c r="AB21" s="4">
        <v>6.85</v>
      </c>
    </row>
    <row r="22" spans="20:28" x14ac:dyDescent="0.35">
      <c r="T22" s="2">
        <v>1984</v>
      </c>
      <c r="U22" s="4">
        <v>2.17</v>
      </c>
      <c r="V22" s="4">
        <v>2.2799999999999998</v>
      </c>
      <c r="W22" s="4">
        <v>2.35</v>
      </c>
      <c r="X22" s="4">
        <v>1.61</v>
      </c>
      <c r="Y22" s="4">
        <v>4.2699999999999996</v>
      </c>
      <c r="Z22" s="4">
        <v>5.33</v>
      </c>
      <c r="AA22" s="4">
        <v>3.91</v>
      </c>
      <c r="AB22" s="4">
        <v>6.77</v>
      </c>
    </row>
    <row r="23" spans="20:28" x14ac:dyDescent="0.35">
      <c r="T23" s="2">
        <v>1985</v>
      </c>
      <c r="U23" s="4">
        <v>2.16</v>
      </c>
      <c r="V23" s="4">
        <v>2.25</v>
      </c>
      <c r="W23" s="4">
        <v>2.31</v>
      </c>
      <c r="X23" s="4">
        <v>1.59</v>
      </c>
      <c r="Y23" s="4">
        <v>4.2699999999999996</v>
      </c>
      <c r="Z23" s="4">
        <v>5.22</v>
      </c>
      <c r="AA23" s="4">
        <v>3.78</v>
      </c>
      <c r="AB23" s="4">
        <v>6.69</v>
      </c>
    </row>
    <row r="24" spans="20:28" x14ac:dyDescent="0.35">
      <c r="T24" s="2">
        <v>1986</v>
      </c>
      <c r="U24" s="4">
        <v>2.14</v>
      </c>
      <c r="V24" s="4">
        <v>2.31</v>
      </c>
      <c r="W24" s="4">
        <v>2.2799999999999998</v>
      </c>
      <c r="X24" s="4">
        <v>1.58</v>
      </c>
      <c r="Y24" s="4">
        <v>4.26</v>
      </c>
      <c r="Z24" s="4">
        <v>5.09</v>
      </c>
      <c r="AA24" s="4">
        <v>3.66</v>
      </c>
      <c r="AB24" s="4">
        <v>6.62</v>
      </c>
    </row>
    <row r="25" spans="20:28" x14ac:dyDescent="0.35">
      <c r="T25" s="2">
        <v>1987</v>
      </c>
      <c r="U25" s="4">
        <v>2.1</v>
      </c>
      <c r="V25" s="4">
        <v>2.27</v>
      </c>
      <c r="W25" s="4">
        <v>2.27</v>
      </c>
      <c r="X25" s="4">
        <v>1.58</v>
      </c>
      <c r="Y25" s="4">
        <v>4.16</v>
      </c>
      <c r="Z25" s="4">
        <v>4.97</v>
      </c>
      <c r="AA25" s="4">
        <v>3.54</v>
      </c>
      <c r="AB25" s="4">
        <v>6.55</v>
      </c>
    </row>
    <row r="26" spans="20:28" x14ac:dyDescent="0.35">
      <c r="T26" s="2">
        <v>1988</v>
      </c>
      <c r="U26" s="4">
        <v>2.08</v>
      </c>
      <c r="V26" s="4">
        <v>2.2400000000000002</v>
      </c>
      <c r="W26" s="4">
        <v>2.2400000000000002</v>
      </c>
      <c r="X26" s="4">
        <v>1.59</v>
      </c>
      <c r="Y26" s="4">
        <v>3.99</v>
      </c>
      <c r="Z26" s="4">
        <v>4.8600000000000003</v>
      </c>
      <c r="AA26" s="4">
        <v>3.44</v>
      </c>
      <c r="AB26" s="4">
        <v>6.49</v>
      </c>
    </row>
    <row r="27" spans="20:28" x14ac:dyDescent="0.35">
      <c r="T27" s="2">
        <v>1989</v>
      </c>
      <c r="U27" s="4">
        <v>2.02</v>
      </c>
      <c r="V27" s="4">
        <v>2.14</v>
      </c>
      <c r="W27" s="4">
        <v>2.1800000000000002</v>
      </c>
      <c r="X27" s="4">
        <v>1.57</v>
      </c>
      <c r="Y27" s="4">
        <v>3.84</v>
      </c>
      <c r="Z27" s="4">
        <v>4.71</v>
      </c>
      <c r="AA27" s="4">
        <v>3.34</v>
      </c>
      <c r="AB27" s="4">
        <v>6.44</v>
      </c>
    </row>
    <row r="28" spans="20:28" x14ac:dyDescent="0.35">
      <c r="T28" s="2">
        <v>1990</v>
      </c>
      <c r="U28" s="4">
        <v>1.93</v>
      </c>
      <c r="V28" s="4">
        <v>2.08</v>
      </c>
      <c r="W28" s="4">
        <v>2.16</v>
      </c>
      <c r="X28" s="4">
        <v>1.59</v>
      </c>
      <c r="Y28" s="4">
        <v>3.77</v>
      </c>
      <c r="Z28" s="4">
        <v>4.57</v>
      </c>
      <c r="AA28" s="4">
        <v>3.11</v>
      </c>
      <c r="AB28" s="4">
        <v>6.37</v>
      </c>
    </row>
    <row r="29" spans="20:28" x14ac:dyDescent="0.35">
      <c r="T29" s="2">
        <v>1991</v>
      </c>
      <c r="U29" s="4">
        <v>1.85</v>
      </c>
      <c r="V29" s="4">
        <v>2.0099999999999998</v>
      </c>
      <c r="W29" s="4">
        <v>2.12</v>
      </c>
      <c r="X29" s="4">
        <v>1.55</v>
      </c>
      <c r="Y29" s="4">
        <v>3.73</v>
      </c>
      <c r="Z29" s="4">
        <v>4.41</v>
      </c>
      <c r="AA29" s="4">
        <v>3</v>
      </c>
      <c r="AB29" s="4">
        <v>6.29</v>
      </c>
    </row>
    <row r="30" spans="20:28" x14ac:dyDescent="0.35">
      <c r="T30" s="2">
        <v>1992</v>
      </c>
      <c r="U30" s="4">
        <v>1.75</v>
      </c>
      <c r="V30" s="4">
        <v>1.91</v>
      </c>
      <c r="W30" s="4">
        <v>2.0299999999999998</v>
      </c>
      <c r="X30" s="4">
        <v>1.53</v>
      </c>
      <c r="Y30" s="4">
        <v>3.59</v>
      </c>
      <c r="Z30" s="4">
        <v>4.26</v>
      </c>
      <c r="AA30" s="4">
        <v>2.94</v>
      </c>
      <c r="AB30" s="4">
        <v>6.21</v>
      </c>
    </row>
    <row r="31" spans="20:28" x14ac:dyDescent="0.35">
      <c r="T31" s="2">
        <v>1993</v>
      </c>
      <c r="U31" s="4">
        <v>1.67</v>
      </c>
      <c r="V31" s="4">
        <v>1.79</v>
      </c>
      <c r="W31" s="4">
        <v>2</v>
      </c>
      <c r="X31" s="4">
        <v>1.49</v>
      </c>
      <c r="Y31" s="4">
        <v>3.43</v>
      </c>
      <c r="Z31" s="4">
        <v>4.0999999999999996</v>
      </c>
      <c r="AA31" s="4">
        <v>2.92</v>
      </c>
      <c r="AB31" s="4">
        <v>6.14</v>
      </c>
    </row>
    <row r="32" spans="20:28" x14ac:dyDescent="0.35">
      <c r="T32" s="2">
        <v>1994</v>
      </c>
      <c r="U32" s="4">
        <v>1.59</v>
      </c>
      <c r="V32" s="4">
        <v>1.67</v>
      </c>
      <c r="W32" s="4">
        <v>1.96</v>
      </c>
      <c r="X32" s="4">
        <v>1.46</v>
      </c>
      <c r="Y32" s="4">
        <v>3.28</v>
      </c>
      <c r="Z32" s="4">
        <v>3.98</v>
      </c>
      <c r="AA32" s="4">
        <v>2.87</v>
      </c>
      <c r="AB32" s="4">
        <v>6.06</v>
      </c>
    </row>
    <row r="33" spans="20:28" x14ac:dyDescent="0.35">
      <c r="T33" s="2">
        <v>1995</v>
      </c>
      <c r="U33" s="4">
        <v>1.48</v>
      </c>
      <c r="V33" s="4">
        <v>1.58</v>
      </c>
      <c r="W33" s="4">
        <v>1.93</v>
      </c>
      <c r="X33" s="4">
        <v>1.45</v>
      </c>
      <c r="Y33" s="4">
        <v>3.19</v>
      </c>
      <c r="Z33" s="4">
        <v>3.86</v>
      </c>
      <c r="AA33" s="4">
        <v>2.84</v>
      </c>
      <c r="AB33" s="4">
        <v>5.99</v>
      </c>
    </row>
    <row r="34" spans="20:28" x14ac:dyDescent="0.35">
      <c r="T34" s="2">
        <v>1996</v>
      </c>
      <c r="U34" s="4">
        <v>1.43</v>
      </c>
      <c r="V34" s="4">
        <v>1.5</v>
      </c>
      <c r="W34" s="4">
        <v>1.89</v>
      </c>
      <c r="X34" s="4">
        <v>1.47</v>
      </c>
      <c r="Y34" s="4">
        <v>2.97</v>
      </c>
      <c r="Z34" s="4">
        <v>3.78</v>
      </c>
      <c r="AA34" s="4">
        <v>2.78</v>
      </c>
      <c r="AB34" s="4">
        <v>5.92</v>
      </c>
    </row>
    <row r="35" spans="20:28" x14ac:dyDescent="0.35">
      <c r="T35" s="2">
        <v>1997</v>
      </c>
      <c r="U35" s="4">
        <v>1.38</v>
      </c>
      <c r="V35" s="4">
        <v>1.45</v>
      </c>
      <c r="W35" s="4">
        <v>1.81</v>
      </c>
      <c r="X35" s="4">
        <v>1.48</v>
      </c>
      <c r="Y35" s="4">
        <v>2.85</v>
      </c>
      <c r="Z35" s="4">
        <v>3.73</v>
      </c>
      <c r="AA35" s="4">
        <v>2.74</v>
      </c>
      <c r="AB35" s="4">
        <v>5.85</v>
      </c>
    </row>
    <row r="36" spans="20:28" x14ac:dyDescent="0.35">
      <c r="T36" s="2">
        <v>1998</v>
      </c>
      <c r="U36" s="4">
        <v>1.34</v>
      </c>
      <c r="V36" s="4">
        <v>1.37</v>
      </c>
      <c r="W36" s="4">
        <v>1.76</v>
      </c>
      <c r="X36" s="4">
        <v>1.48</v>
      </c>
      <c r="Y36" s="4">
        <v>2.75</v>
      </c>
      <c r="Z36" s="4">
        <v>3.68</v>
      </c>
      <c r="AA36" s="4">
        <v>2.71</v>
      </c>
      <c r="AB36" s="4">
        <v>5.79</v>
      </c>
    </row>
    <row r="37" spans="20:28" x14ac:dyDescent="0.35">
      <c r="T37" s="2">
        <v>1999</v>
      </c>
      <c r="U37" s="4">
        <v>1.32</v>
      </c>
      <c r="V37" s="4">
        <v>1.28</v>
      </c>
      <c r="W37" s="4">
        <v>1.7</v>
      </c>
      <c r="X37" s="4">
        <v>1.49</v>
      </c>
      <c r="Y37" s="4">
        <v>2.65</v>
      </c>
      <c r="Z37" s="4">
        <v>3.58</v>
      </c>
      <c r="AA37" s="4">
        <v>2.63</v>
      </c>
      <c r="AB37" s="4">
        <v>5.78</v>
      </c>
    </row>
    <row r="38" spans="20:28" x14ac:dyDescent="0.35">
      <c r="T38" s="2">
        <v>2000</v>
      </c>
      <c r="U38" s="4">
        <v>1.32</v>
      </c>
      <c r="V38" s="4">
        <v>1.26</v>
      </c>
      <c r="W38" s="4">
        <v>1.67</v>
      </c>
      <c r="X38" s="4">
        <v>1.51</v>
      </c>
      <c r="Y38" s="4">
        <v>2.54</v>
      </c>
      <c r="Z38" s="4">
        <v>3.49</v>
      </c>
      <c r="AA38" s="4">
        <v>2.4900000000000002</v>
      </c>
      <c r="AB38" s="4">
        <v>5.79</v>
      </c>
    </row>
    <row r="39" spans="20:28" x14ac:dyDescent="0.35">
      <c r="T39" s="2">
        <v>2001</v>
      </c>
      <c r="U39" s="4">
        <v>1.28</v>
      </c>
      <c r="V39" s="4">
        <v>1.23</v>
      </c>
      <c r="W39" s="4">
        <v>1.63</v>
      </c>
      <c r="X39" s="4">
        <v>1.5</v>
      </c>
      <c r="Y39" s="4">
        <v>2.5</v>
      </c>
      <c r="Z39" s="4">
        <v>3.43</v>
      </c>
      <c r="AA39" s="4">
        <v>2.39</v>
      </c>
      <c r="AB39" s="4">
        <v>5.76</v>
      </c>
    </row>
    <row r="40" spans="20:28" x14ac:dyDescent="0.35">
      <c r="T40" s="2">
        <v>2002</v>
      </c>
      <c r="U40" s="4">
        <v>1.25</v>
      </c>
      <c r="V40" s="4">
        <v>1.25</v>
      </c>
      <c r="W40" s="4">
        <v>1.63</v>
      </c>
      <c r="X40" s="4">
        <v>1.51</v>
      </c>
      <c r="Y40" s="4">
        <v>2.4900000000000002</v>
      </c>
      <c r="Z40" s="4">
        <v>3.36</v>
      </c>
      <c r="AA40" s="4">
        <v>2.27</v>
      </c>
      <c r="AB40" s="4">
        <v>5.73</v>
      </c>
    </row>
    <row r="41" spans="20:28" x14ac:dyDescent="0.35">
      <c r="T41" s="2">
        <v>2003</v>
      </c>
      <c r="U41" s="4">
        <v>1.25</v>
      </c>
      <c r="V41" s="4">
        <v>1.29</v>
      </c>
      <c r="W41" s="4">
        <v>1.61</v>
      </c>
      <c r="X41" s="4">
        <v>1.53</v>
      </c>
      <c r="Y41" s="4">
        <v>2.48</v>
      </c>
      <c r="Z41" s="4">
        <v>3.32</v>
      </c>
      <c r="AA41" s="4">
        <v>2.2000000000000002</v>
      </c>
      <c r="AB41" s="4">
        <v>5.68</v>
      </c>
    </row>
    <row r="42" spans="20:28" x14ac:dyDescent="0.35">
      <c r="T42" s="2">
        <v>2004</v>
      </c>
      <c r="U42" s="4">
        <v>1.27</v>
      </c>
      <c r="V42" s="4">
        <v>1.38</v>
      </c>
      <c r="W42" s="4">
        <v>1.57</v>
      </c>
      <c r="X42" s="4">
        <v>1.56</v>
      </c>
      <c r="Y42" s="4">
        <v>2.5299999999999998</v>
      </c>
      <c r="Z42" s="4">
        <v>3.27</v>
      </c>
      <c r="AA42" s="4">
        <v>2.2000000000000002</v>
      </c>
      <c r="AB42" s="4">
        <v>5.65</v>
      </c>
    </row>
    <row r="43" spans="20:28" x14ac:dyDescent="0.35">
      <c r="T43" s="2">
        <v>2005</v>
      </c>
      <c r="U43" s="4">
        <v>1.31</v>
      </c>
      <c r="V43" s="4">
        <v>1.38</v>
      </c>
      <c r="W43" s="4">
        <v>1.53</v>
      </c>
      <c r="X43" s="4">
        <v>1.56</v>
      </c>
      <c r="Y43" s="4">
        <v>2.52</v>
      </c>
      <c r="Z43" s="4">
        <v>3.24</v>
      </c>
      <c r="AA43" s="4">
        <v>2.2000000000000002</v>
      </c>
      <c r="AB43" s="4">
        <v>5.61</v>
      </c>
    </row>
    <row r="44" spans="20:28" x14ac:dyDescent="0.35">
      <c r="T44" s="2">
        <v>2006</v>
      </c>
      <c r="U44" s="4">
        <v>1.34</v>
      </c>
      <c r="V44" s="4">
        <v>1.45</v>
      </c>
      <c r="W44" s="4">
        <v>1.5</v>
      </c>
      <c r="X44" s="4">
        <v>1.59</v>
      </c>
      <c r="Y44" s="4">
        <v>2.57</v>
      </c>
      <c r="Z44" s="4">
        <v>3.23</v>
      </c>
      <c r="AA44" s="4">
        <v>2.19</v>
      </c>
      <c r="AB44" s="4">
        <v>5.58</v>
      </c>
    </row>
    <row r="45" spans="20:28" x14ac:dyDescent="0.35">
      <c r="T45" s="2">
        <v>2007</v>
      </c>
      <c r="U45" s="4">
        <v>1.38</v>
      </c>
      <c r="V45" s="4">
        <v>1.48</v>
      </c>
      <c r="W45" s="4">
        <v>1.49</v>
      </c>
      <c r="X45" s="4">
        <v>1.61</v>
      </c>
      <c r="Y45" s="4">
        <v>2.66</v>
      </c>
      <c r="Z45" s="4">
        <v>3.23</v>
      </c>
      <c r="AA45" s="4">
        <v>2.1800000000000002</v>
      </c>
      <c r="AB45" s="4">
        <v>5.54</v>
      </c>
    </row>
    <row r="46" spans="20:28" x14ac:dyDescent="0.35">
      <c r="T46" s="2">
        <v>2008</v>
      </c>
      <c r="U46" s="4">
        <v>1.46</v>
      </c>
      <c r="V46" s="4">
        <v>1.55</v>
      </c>
      <c r="W46" s="4">
        <v>1.5</v>
      </c>
      <c r="X46" s="4">
        <v>1.65</v>
      </c>
      <c r="Y46" s="4">
        <v>2.74</v>
      </c>
      <c r="Z46" s="4">
        <v>3.23</v>
      </c>
      <c r="AA46" s="4">
        <v>2.17</v>
      </c>
      <c r="AB46" s="4">
        <v>5.51</v>
      </c>
    </row>
    <row r="47" spans="20:28" x14ac:dyDescent="0.35">
      <c r="T47" s="2">
        <v>2009</v>
      </c>
      <c r="U47" s="4">
        <v>1.49</v>
      </c>
      <c r="V47" s="4">
        <v>1.57</v>
      </c>
      <c r="W47" s="4">
        <v>1.54</v>
      </c>
      <c r="X47" s="4">
        <v>1.63</v>
      </c>
      <c r="Y47" s="4">
        <v>2.72</v>
      </c>
      <c r="Z47" s="4">
        <v>3.25</v>
      </c>
      <c r="AA47" s="4">
        <v>2.14</v>
      </c>
      <c r="AB47" s="4">
        <v>5.47</v>
      </c>
    </row>
    <row r="48" spans="20:28" x14ac:dyDescent="0.35">
      <c r="T48" s="2">
        <v>2010</v>
      </c>
      <c r="U48" s="4">
        <v>1.46</v>
      </c>
      <c r="V48" s="4">
        <v>1.57</v>
      </c>
      <c r="W48" s="4">
        <v>1.55</v>
      </c>
      <c r="X48" s="4">
        <v>1.65</v>
      </c>
      <c r="Y48" s="4">
        <v>2.69</v>
      </c>
      <c r="Z48" s="4">
        <v>3.29</v>
      </c>
      <c r="AA48" s="4">
        <v>2.08</v>
      </c>
      <c r="AB48" s="4">
        <v>5.42</v>
      </c>
    </row>
    <row r="49" spans="20:28" x14ac:dyDescent="0.35">
      <c r="T49" s="2">
        <v>2011</v>
      </c>
      <c r="U49" s="4">
        <v>1.4</v>
      </c>
      <c r="V49" s="4">
        <v>1.59</v>
      </c>
      <c r="W49" s="4">
        <v>1.51</v>
      </c>
      <c r="X49" s="4">
        <v>1.63</v>
      </c>
      <c r="Y49" s="4">
        <v>2.66</v>
      </c>
      <c r="Z49" s="4">
        <v>3.32</v>
      </c>
      <c r="AA49" s="4">
        <v>2.0499999999999998</v>
      </c>
      <c r="AB49" s="4">
        <v>5.36</v>
      </c>
    </row>
    <row r="50" spans="20:28" x14ac:dyDescent="0.35">
      <c r="T50" s="2">
        <v>2012</v>
      </c>
      <c r="U50" s="4">
        <v>1.42</v>
      </c>
      <c r="V50" s="4">
        <v>1.66</v>
      </c>
      <c r="W50" s="4">
        <v>1.55</v>
      </c>
      <c r="X50" s="4">
        <v>1.63</v>
      </c>
      <c r="Y50" s="4">
        <v>2.68</v>
      </c>
      <c r="Z50" s="4">
        <v>3.35</v>
      </c>
      <c r="AA50" s="4">
        <v>2.11</v>
      </c>
      <c r="AB50" s="4">
        <v>5.28</v>
      </c>
    </row>
    <row r="51" spans="20:28" x14ac:dyDescent="0.35">
      <c r="T51" s="2">
        <v>2013</v>
      </c>
      <c r="U51" s="4">
        <v>1.39</v>
      </c>
      <c r="V51" s="4">
        <v>1.66</v>
      </c>
      <c r="W51" s="4">
        <v>1.55</v>
      </c>
      <c r="X51" s="4">
        <v>1.6</v>
      </c>
      <c r="Y51" s="4">
        <v>2.74</v>
      </c>
      <c r="Z51" s="4">
        <v>3.37</v>
      </c>
      <c r="AA51" s="4">
        <v>2.11</v>
      </c>
      <c r="AB51" s="4">
        <v>5.18</v>
      </c>
    </row>
    <row r="52" spans="20:28" x14ac:dyDescent="0.35">
      <c r="T52" s="2">
        <v>2014</v>
      </c>
      <c r="U52" s="4">
        <v>1.44</v>
      </c>
      <c r="V52" s="4">
        <v>1.64</v>
      </c>
      <c r="W52" s="4">
        <v>1.56</v>
      </c>
      <c r="X52" s="4">
        <v>1.61</v>
      </c>
      <c r="Y52" s="4">
        <v>2.82</v>
      </c>
      <c r="Z52" s="4">
        <v>3.34</v>
      </c>
      <c r="AA52" s="4">
        <v>2.19</v>
      </c>
      <c r="AB52" s="4">
        <v>5.0999999999999996</v>
      </c>
    </row>
    <row r="53" spans="20:28" x14ac:dyDescent="0.35">
      <c r="T53" s="2">
        <v>2015</v>
      </c>
      <c r="U53" s="4">
        <v>1.46</v>
      </c>
      <c r="V53" s="4">
        <v>1.59</v>
      </c>
      <c r="W53" s="4">
        <v>1.54</v>
      </c>
      <c r="X53" s="4">
        <v>1.6</v>
      </c>
      <c r="Y53" s="4">
        <v>2.84</v>
      </c>
      <c r="Z53" s="4">
        <v>3.29</v>
      </c>
      <c r="AA53" s="4">
        <v>2.16</v>
      </c>
      <c r="AB53" s="4">
        <v>5</v>
      </c>
    </row>
    <row r="54" spans="20:28" x14ac:dyDescent="0.35">
      <c r="T54" s="2">
        <v>2016</v>
      </c>
      <c r="U54" s="4">
        <v>1.52</v>
      </c>
      <c r="V54" s="4">
        <v>1.58</v>
      </c>
      <c r="W54" s="4">
        <v>1.53</v>
      </c>
      <c r="X54" s="4">
        <v>1.61</v>
      </c>
      <c r="Y54" s="4">
        <v>2.82</v>
      </c>
      <c r="Z54" s="4">
        <v>3.18</v>
      </c>
      <c r="AA54" s="4">
        <v>2.11</v>
      </c>
      <c r="AB54" s="4">
        <v>4.87</v>
      </c>
    </row>
    <row r="55" spans="20:28" x14ac:dyDescent="0.35">
      <c r="T55" s="2">
        <v>2017</v>
      </c>
      <c r="U55" s="4">
        <v>1.58</v>
      </c>
      <c r="V55" s="4">
        <v>1.5</v>
      </c>
      <c r="W55" s="4">
        <v>1.53</v>
      </c>
      <c r="X55" s="4">
        <v>1.58</v>
      </c>
      <c r="Y55" s="4">
        <v>2.78</v>
      </c>
      <c r="Z55" s="4">
        <v>3.11</v>
      </c>
      <c r="AA55" s="4">
        <v>2.08</v>
      </c>
      <c r="AB55" s="4">
        <v>4.7300000000000004</v>
      </c>
    </row>
    <row r="56" spans="20:28" x14ac:dyDescent="0.35">
      <c r="T56" s="2">
        <v>2018</v>
      </c>
      <c r="U56" s="4">
        <v>1.57</v>
      </c>
      <c r="V56" s="4">
        <v>1.44</v>
      </c>
      <c r="W56" s="4">
        <v>1.53</v>
      </c>
      <c r="X56" s="4">
        <v>1.55</v>
      </c>
      <c r="Y56" s="4">
        <v>2.88</v>
      </c>
      <c r="Z56" s="4">
        <v>2.94</v>
      </c>
      <c r="AA56" s="4">
        <v>2</v>
      </c>
      <c r="AB56" s="4">
        <v>4.59</v>
      </c>
    </row>
    <row r="57" spans="20:28" x14ac:dyDescent="0.35">
      <c r="T57" s="2">
        <v>2019</v>
      </c>
      <c r="U57" s="4">
        <v>1.56</v>
      </c>
      <c r="V57" s="4">
        <v>1.42</v>
      </c>
      <c r="W57" s="4">
        <v>1.52</v>
      </c>
      <c r="X57" s="4">
        <v>1.53</v>
      </c>
      <c r="Y57" s="4">
        <v>2.96</v>
      </c>
      <c r="Z57" s="4">
        <v>2.85</v>
      </c>
      <c r="AA57" s="4">
        <v>1.89</v>
      </c>
      <c r="AB57" s="4">
        <v>4.45</v>
      </c>
    </row>
    <row r="58" spans="20:28" x14ac:dyDescent="0.35">
      <c r="T58" s="2">
        <v>2020</v>
      </c>
      <c r="U58" s="4">
        <v>1.54</v>
      </c>
      <c r="V58" s="4">
        <v>1.4</v>
      </c>
      <c r="W58" s="4">
        <v>1.51</v>
      </c>
      <c r="X58" s="4">
        <v>1.5</v>
      </c>
      <c r="Y58" s="4">
        <v>3.07</v>
      </c>
      <c r="Z58" s="4">
        <v>2.82</v>
      </c>
      <c r="AA58" s="4">
        <v>1.77</v>
      </c>
      <c r="AB58" s="4">
        <v>4.33</v>
      </c>
    </row>
    <row r="59" spans="20:28" x14ac:dyDescent="0.35">
      <c r="T59" s="2">
        <v>2021</v>
      </c>
      <c r="U59" s="4">
        <v>1.53</v>
      </c>
      <c r="V59" s="4">
        <v>1.35</v>
      </c>
      <c r="W59" s="4">
        <v>1.51</v>
      </c>
      <c r="X59" s="4">
        <v>1.52</v>
      </c>
      <c r="Y59" s="4">
        <v>3.17</v>
      </c>
      <c r="Z59" s="4">
        <v>2.74</v>
      </c>
      <c r="AA59" s="4">
        <v>1.71</v>
      </c>
      <c r="AB59" s="4">
        <v>4.2699999999999996</v>
      </c>
    </row>
    <row r="60" spans="20:28" x14ac:dyDescent="0.35">
      <c r="T60" s="2">
        <v>2022</v>
      </c>
      <c r="U60" s="4">
        <v>1.48</v>
      </c>
      <c r="V60" s="4">
        <v>1.17</v>
      </c>
      <c r="W60" s="4">
        <v>1.51</v>
      </c>
      <c r="X60" s="4">
        <v>1.47</v>
      </c>
      <c r="Y60" s="4">
        <v>3.15</v>
      </c>
      <c r="Z60" s="4">
        <v>2.72</v>
      </c>
      <c r="AA60" s="4">
        <v>1.62</v>
      </c>
      <c r="AB60" s="4">
        <v>4.2</v>
      </c>
    </row>
    <row r="61" spans="20:28" x14ac:dyDescent="0.35">
      <c r="T61" s="2">
        <v>2023</v>
      </c>
      <c r="U61" s="4">
        <v>1.46</v>
      </c>
      <c r="V61" s="4">
        <v>1.25</v>
      </c>
      <c r="W61" s="4">
        <v>1.48</v>
      </c>
      <c r="X61" s="4">
        <v>1.43</v>
      </c>
      <c r="Y61" s="4">
        <v>3.17</v>
      </c>
      <c r="Z61" s="4">
        <v>2.71</v>
      </c>
      <c r="AA61" s="4">
        <v>1.63</v>
      </c>
      <c r="AB61" s="4">
        <v>4.1399999999999997</v>
      </c>
    </row>
  </sheetData>
  <pageMargins left="0.7" right="0.7" top="0.75" bottom="0.75" header="0.3" footer="0.3"/>
  <headerFooter>
    <oddHeader>&amp;C&amp;"Calibri"&amp;10&amp;K0000FF OFFICIAL USE&amp;1#_x000D_</oddHeader>
    <oddFooter>&amp;C_x000D_&amp;1#&amp;"Calibri"&amp;10&amp;K0000FF OFFICIAL USE</oddFooter>
  </headerFooter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2EBF85D-F5C7-4E91-9F8E-5BDEC92CFF0B}">
  <dimension ref="K2:U10"/>
  <sheetViews>
    <sheetView showGridLines="0" zoomScaleNormal="100" workbookViewId="0">
      <selection activeCell="M1" sqref="M1"/>
    </sheetView>
  </sheetViews>
  <sheetFormatPr defaultRowHeight="14.5" x14ac:dyDescent="0.35"/>
  <cols>
    <col min="11" max="11" width="8.7265625" style="12"/>
    <col min="13" max="13" width="36" customWidth="1"/>
    <col min="14" max="14" width="19.26953125" customWidth="1"/>
    <col min="16" max="16" width="11.90625" customWidth="1"/>
    <col min="17" max="17" width="10.7265625" customWidth="1"/>
  </cols>
  <sheetData>
    <row r="2" spans="13:21" x14ac:dyDescent="0.35">
      <c r="M2" s="13" t="s">
        <v>2</v>
      </c>
    </row>
    <row r="7" spans="13:21" ht="28.5" customHeight="1" x14ac:dyDescent="0.35">
      <c r="N7" s="3" t="s">
        <v>32</v>
      </c>
      <c r="O7" s="3" t="s">
        <v>21</v>
      </c>
      <c r="P7" s="3" t="s">
        <v>22</v>
      </c>
      <c r="Q7" s="3" t="s">
        <v>23</v>
      </c>
      <c r="R7" s="3" t="s">
        <v>24</v>
      </c>
      <c r="S7" s="3" t="s">
        <v>25</v>
      </c>
      <c r="T7" s="3" t="s">
        <v>26</v>
      </c>
      <c r="U7" s="3" t="s">
        <v>27</v>
      </c>
    </row>
    <row r="8" spans="13:21" x14ac:dyDescent="0.35">
      <c r="M8" s="2" t="s">
        <v>29</v>
      </c>
      <c r="N8" s="4">
        <v>2.1</v>
      </c>
      <c r="O8" s="4">
        <v>2.0499999999999998</v>
      </c>
      <c r="P8" s="4">
        <v>2.3199999999999998</v>
      </c>
      <c r="Q8" s="4">
        <v>1.88</v>
      </c>
      <c r="R8" s="4">
        <v>3.7</v>
      </c>
      <c r="S8" s="4">
        <v>4.8600000000000003</v>
      </c>
      <c r="T8" s="4">
        <v>3.94</v>
      </c>
      <c r="U8" s="4">
        <v>6.03</v>
      </c>
    </row>
    <row r="9" spans="13:21" x14ac:dyDescent="0.35">
      <c r="M9" s="2" t="s">
        <v>30</v>
      </c>
      <c r="N9" s="4">
        <v>1.7</v>
      </c>
      <c r="O9" s="4">
        <v>1.7</v>
      </c>
      <c r="P9" s="4">
        <v>1.93</v>
      </c>
      <c r="Q9" s="4">
        <v>1.67</v>
      </c>
      <c r="R9" s="4">
        <v>2.95</v>
      </c>
      <c r="S9" s="4">
        <v>3.41</v>
      </c>
      <c r="T9" s="4">
        <v>2.65</v>
      </c>
      <c r="U9" s="4">
        <v>5.24</v>
      </c>
    </row>
    <row r="10" spans="13:21" x14ac:dyDescent="0.35">
      <c r="M10" s="2" t="s">
        <v>31</v>
      </c>
      <c r="N10" s="4">
        <v>1.51</v>
      </c>
      <c r="O10" s="4">
        <v>1.53</v>
      </c>
      <c r="P10" s="4">
        <v>1.6</v>
      </c>
      <c r="Q10" s="4">
        <v>1.56</v>
      </c>
      <c r="R10" s="4">
        <v>2.91</v>
      </c>
      <c r="S10" s="4">
        <v>2.89</v>
      </c>
      <c r="T10" s="4">
        <v>2.02</v>
      </c>
      <c r="U10" s="4">
        <v>4.33</v>
      </c>
    </row>
  </sheetData>
  <pageMargins left="0.7" right="0.7" top="0.75" bottom="0.75" header="0.3" footer="0.3"/>
  <headerFooter>
    <oddHeader>&amp;C&amp;"Calibri"&amp;10&amp;K0000FF OFFICIAL USE&amp;1#_x000D_</oddHeader>
    <oddFooter>&amp;C_x000D_&amp;1#&amp;"Calibri"&amp;10&amp;K0000FF OFFICIAL USE</oddFooter>
  </headerFooter>
  <drawing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27CA80C-7FB2-4A19-BE10-6B963E7AA9CC}">
  <dimension ref="K2:O17"/>
  <sheetViews>
    <sheetView showGridLines="0" zoomScaleNormal="100" workbookViewId="0">
      <selection activeCell="M1" sqref="M1"/>
    </sheetView>
  </sheetViews>
  <sheetFormatPr defaultRowHeight="14.5" x14ac:dyDescent="0.35"/>
  <cols>
    <col min="11" max="11" width="8.7265625" style="12"/>
    <col min="13" max="13" width="15.08984375" customWidth="1"/>
    <col min="14" max="15" width="11.08984375" customWidth="1"/>
  </cols>
  <sheetData>
    <row r="2" spans="13:15" x14ac:dyDescent="0.35">
      <c r="M2" s="13" t="s">
        <v>3</v>
      </c>
    </row>
    <row r="7" spans="13:15" ht="29" customHeight="1" x14ac:dyDescent="0.35">
      <c r="M7" s="3" t="s">
        <v>1704</v>
      </c>
      <c r="N7" s="3" t="s">
        <v>33</v>
      </c>
      <c r="O7" s="3" t="s">
        <v>34</v>
      </c>
    </row>
    <row r="8" spans="13:15" x14ac:dyDescent="0.35">
      <c r="M8" s="6">
        <v>1</v>
      </c>
      <c r="N8" s="5">
        <v>5.49</v>
      </c>
      <c r="O8" s="5">
        <v>4.59</v>
      </c>
    </row>
    <row r="9" spans="13:15" x14ac:dyDescent="0.35">
      <c r="M9" s="6">
        <v>2</v>
      </c>
      <c r="N9" s="5">
        <v>4.6900000000000004</v>
      </c>
      <c r="O9" s="5">
        <v>4.3499999999999996</v>
      </c>
    </row>
    <row r="10" spans="13:15" x14ac:dyDescent="0.35">
      <c r="M10" s="6">
        <v>3</v>
      </c>
      <c r="N10" s="5">
        <v>4.04</v>
      </c>
      <c r="O10" s="5">
        <v>4.1100000000000003</v>
      </c>
    </row>
    <row r="11" spans="13:15" x14ac:dyDescent="0.35">
      <c r="M11" s="6">
        <v>4</v>
      </c>
      <c r="N11" s="5">
        <v>3.6</v>
      </c>
      <c r="O11" s="5">
        <v>3.77</v>
      </c>
    </row>
    <row r="12" spans="13:15" x14ac:dyDescent="0.35">
      <c r="M12" s="6">
        <v>5</v>
      </c>
      <c r="N12" s="5">
        <v>2.79</v>
      </c>
      <c r="O12" s="5">
        <v>3.2</v>
      </c>
    </row>
    <row r="13" spans="13:15" x14ac:dyDescent="0.35">
      <c r="M13" s="6">
        <v>6</v>
      </c>
      <c r="N13" s="5">
        <v>2.4300000000000002</v>
      </c>
      <c r="O13" s="5">
        <v>2.89</v>
      </c>
    </row>
    <row r="14" spans="13:15" x14ac:dyDescent="0.35">
      <c r="M14" s="6">
        <v>7</v>
      </c>
      <c r="N14" s="5">
        <v>2.23</v>
      </c>
      <c r="O14" s="5">
        <v>2.86</v>
      </c>
    </row>
    <row r="15" spans="13:15" x14ac:dyDescent="0.35">
      <c r="M15" s="6">
        <v>8</v>
      </c>
      <c r="N15" s="5">
        <v>1.78</v>
      </c>
      <c r="O15" s="5">
        <v>2.63</v>
      </c>
    </row>
    <row r="16" spans="13:15" x14ac:dyDescent="0.35">
      <c r="M16" s="6">
        <v>9</v>
      </c>
      <c r="N16" s="5">
        <v>1.73</v>
      </c>
      <c r="O16" s="5">
        <v>2.69</v>
      </c>
    </row>
    <row r="17" spans="13:15" x14ac:dyDescent="0.35">
      <c r="M17" s="6">
        <v>10</v>
      </c>
      <c r="N17" s="5">
        <v>1.74</v>
      </c>
      <c r="O17" s="5">
        <v>2.74</v>
      </c>
    </row>
  </sheetData>
  <pageMargins left="0.7" right="0.7" top="0.75" bottom="0.75" header="0.3" footer="0.3"/>
  <headerFooter>
    <oddHeader>&amp;C&amp;"Calibri"&amp;10&amp;K0000FF OFFICIAL USE&amp;1#_x000D_</oddHeader>
    <oddFooter>&amp;C_x000D_&amp;1#&amp;"Calibri"&amp;10&amp;K0000FF OFFICIAL USE</oddFooter>
  </headerFooter>
  <drawing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7C4BE7F-6A60-4A22-B89F-2E85C5120B23}">
  <dimension ref="R1:X65"/>
  <sheetViews>
    <sheetView showGridLines="0" zoomScale="70" zoomScaleNormal="70" workbookViewId="0">
      <selection activeCell="T1" sqref="T1"/>
    </sheetView>
  </sheetViews>
  <sheetFormatPr defaultRowHeight="14.5" x14ac:dyDescent="0.35"/>
  <cols>
    <col min="18" max="18" width="8.7265625" style="12"/>
    <col min="20" max="20" width="13" customWidth="1"/>
    <col min="21" max="21" width="12.36328125" customWidth="1"/>
  </cols>
  <sheetData>
    <row r="1" spans="20:24" x14ac:dyDescent="0.35">
      <c r="T1" s="13"/>
    </row>
    <row r="2" spans="20:24" x14ac:dyDescent="0.35">
      <c r="T2" s="13" t="s">
        <v>4</v>
      </c>
    </row>
    <row r="7" spans="20:24" x14ac:dyDescent="0.35">
      <c r="U7" t="s">
        <v>95</v>
      </c>
      <c r="V7">
        <v>1970</v>
      </c>
      <c r="W7">
        <v>1990</v>
      </c>
      <c r="X7">
        <v>2023</v>
      </c>
    </row>
    <row r="8" spans="20:24" ht="14" customHeight="1" x14ac:dyDescent="0.35">
      <c r="T8" s="17" t="s">
        <v>35</v>
      </c>
      <c r="U8" t="s">
        <v>36</v>
      </c>
      <c r="V8" s="5">
        <v>29.67</v>
      </c>
      <c r="W8" s="5">
        <v>27</v>
      </c>
      <c r="X8" s="5">
        <v>25.93</v>
      </c>
    </row>
    <row r="9" spans="20:24" x14ac:dyDescent="0.35">
      <c r="T9" s="17"/>
      <c r="U9" t="s">
        <v>37</v>
      </c>
      <c r="V9" s="5">
        <v>30.72</v>
      </c>
      <c r="W9" s="5">
        <v>28.67</v>
      </c>
      <c r="X9" s="5">
        <v>26.52</v>
      </c>
    </row>
    <row r="10" spans="20:24" x14ac:dyDescent="0.35">
      <c r="T10" s="17"/>
      <c r="U10" t="s">
        <v>38</v>
      </c>
      <c r="V10" s="5">
        <v>30.27</v>
      </c>
      <c r="W10" s="5">
        <v>27.28</v>
      </c>
      <c r="X10" s="5">
        <v>27.05</v>
      </c>
    </row>
    <row r="11" spans="20:24" x14ac:dyDescent="0.35">
      <c r="T11" s="17"/>
      <c r="U11" t="s">
        <v>39</v>
      </c>
      <c r="V11" s="5">
        <v>27.75</v>
      </c>
      <c r="W11" s="5">
        <v>25.24</v>
      </c>
      <c r="X11" s="5">
        <v>27.78</v>
      </c>
    </row>
    <row r="12" spans="20:24" x14ac:dyDescent="0.35">
      <c r="T12" s="17"/>
      <c r="U12" t="s">
        <v>40</v>
      </c>
      <c r="V12" s="5">
        <v>30.68</v>
      </c>
      <c r="W12" s="5">
        <v>28.9</v>
      </c>
      <c r="X12" s="5">
        <v>27.82</v>
      </c>
    </row>
    <row r="13" spans="20:24" x14ac:dyDescent="0.35">
      <c r="T13" s="17"/>
      <c r="U13" t="s">
        <v>41</v>
      </c>
      <c r="V13" s="5">
        <v>24.65</v>
      </c>
      <c r="W13" s="5">
        <v>23.89</v>
      </c>
      <c r="X13" s="5">
        <v>27.95</v>
      </c>
    </row>
    <row r="14" spans="20:24" x14ac:dyDescent="0.35">
      <c r="T14" s="17"/>
      <c r="U14" t="s">
        <v>42</v>
      </c>
      <c r="V14" s="5">
        <v>28.51</v>
      </c>
      <c r="W14" s="5">
        <v>28.33</v>
      </c>
      <c r="X14" s="5">
        <v>27.99</v>
      </c>
    </row>
    <row r="15" spans="20:24" x14ac:dyDescent="0.35">
      <c r="T15" s="17"/>
      <c r="U15" t="s">
        <v>43</v>
      </c>
      <c r="V15" s="5">
        <v>28.08</v>
      </c>
      <c r="W15" s="5">
        <v>25.44</v>
      </c>
      <c r="X15" s="5">
        <v>27.99</v>
      </c>
    </row>
    <row r="16" spans="20:24" x14ac:dyDescent="0.35">
      <c r="T16" s="17"/>
      <c r="U16" t="s">
        <v>44</v>
      </c>
      <c r="V16" s="5">
        <v>26.53</v>
      </c>
      <c r="W16" s="5">
        <v>24.83</v>
      </c>
      <c r="X16" s="5">
        <v>28.1</v>
      </c>
    </row>
    <row r="17" spans="20:24" x14ac:dyDescent="0.35">
      <c r="T17" s="17"/>
      <c r="U17" t="s">
        <v>45</v>
      </c>
      <c r="V17" s="5">
        <v>26.66</v>
      </c>
      <c r="W17" s="5">
        <v>25.45</v>
      </c>
      <c r="X17" s="5">
        <v>28.14</v>
      </c>
    </row>
    <row r="18" spans="20:24" x14ac:dyDescent="0.35">
      <c r="T18" s="17"/>
      <c r="U18" t="s">
        <v>46</v>
      </c>
      <c r="V18" s="5">
        <v>29.66</v>
      </c>
      <c r="W18" s="5">
        <v>29.02</v>
      </c>
      <c r="X18" s="5">
        <v>28.2</v>
      </c>
    </row>
    <row r="19" spans="20:24" x14ac:dyDescent="0.35">
      <c r="T19" s="17"/>
      <c r="U19" t="s">
        <v>47</v>
      </c>
      <c r="V19" s="5">
        <v>28.47</v>
      </c>
      <c r="W19" s="5">
        <v>27.39</v>
      </c>
      <c r="X19" s="5">
        <v>28.46</v>
      </c>
    </row>
    <row r="20" spans="20:24" x14ac:dyDescent="0.35">
      <c r="T20" s="17"/>
      <c r="U20" t="s">
        <v>48</v>
      </c>
      <c r="V20" s="5">
        <v>27.27</v>
      </c>
      <c r="W20" s="5">
        <v>25.68</v>
      </c>
      <c r="X20" s="5">
        <v>28.5</v>
      </c>
    </row>
    <row r="21" spans="20:24" x14ac:dyDescent="0.35">
      <c r="T21" s="17"/>
      <c r="U21" t="s">
        <v>49</v>
      </c>
      <c r="V21" s="5">
        <v>29.77</v>
      </c>
      <c r="W21" s="5">
        <v>29.36</v>
      </c>
      <c r="X21" s="5">
        <v>28.55</v>
      </c>
    </row>
    <row r="22" spans="20:24" x14ac:dyDescent="0.35">
      <c r="T22" s="17"/>
      <c r="U22" t="s">
        <v>50</v>
      </c>
      <c r="V22" s="5">
        <v>29.65</v>
      </c>
      <c r="W22" s="5">
        <v>30.58</v>
      </c>
      <c r="X22" s="5">
        <v>28.62</v>
      </c>
    </row>
    <row r="23" spans="20:24" x14ac:dyDescent="0.35">
      <c r="T23" s="17"/>
      <c r="U23" t="s">
        <v>51</v>
      </c>
      <c r="V23" s="5">
        <v>26.25</v>
      </c>
      <c r="W23" s="5">
        <v>25.14</v>
      </c>
      <c r="X23" s="5">
        <v>28.92</v>
      </c>
    </row>
    <row r="24" spans="20:24" x14ac:dyDescent="0.35">
      <c r="T24" s="17"/>
      <c r="U24" t="s">
        <v>52</v>
      </c>
      <c r="V24" s="5">
        <v>28.83</v>
      </c>
      <c r="W24" s="5">
        <v>26.44</v>
      </c>
      <c r="X24" s="5">
        <v>28.96</v>
      </c>
    </row>
    <row r="25" spans="20:24" x14ac:dyDescent="0.35">
      <c r="T25" s="17"/>
      <c r="U25" t="s">
        <v>53</v>
      </c>
      <c r="V25" s="5">
        <v>27.38</v>
      </c>
      <c r="W25" s="5">
        <v>25.54</v>
      </c>
      <c r="X25" s="5">
        <v>29</v>
      </c>
    </row>
    <row r="26" spans="20:24" x14ac:dyDescent="0.35">
      <c r="T26" s="17"/>
      <c r="U26" t="s">
        <v>54</v>
      </c>
      <c r="V26" s="5">
        <v>29.44</v>
      </c>
      <c r="W26" s="5">
        <v>29.54</v>
      </c>
      <c r="X26" s="5">
        <v>29.03</v>
      </c>
    </row>
    <row r="27" spans="20:24" x14ac:dyDescent="0.35">
      <c r="T27" s="17"/>
      <c r="U27" t="s">
        <v>55</v>
      </c>
      <c r="V27" s="5">
        <v>27.57</v>
      </c>
      <c r="W27" s="5">
        <v>25.98</v>
      </c>
      <c r="X27" s="5">
        <v>29.04</v>
      </c>
    </row>
    <row r="28" spans="20:24" x14ac:dyDescent="0.35">
      <c r="T28" s="17"/>
      <c r="U28" t="s">
        <v>56</v>
      </c>
      <c r="V28" s="5">
        <v>29.21</v>
      </c>
      <c r="W28" s="5">
        <v>30.04</v>
      </c>
      <c r="X28" s="5">
        <v>29.08</v>
      </c>
    </row>
    <row r="29" spans="20:24" x14ac:dyDescent="0.35">
      <c r="T29" s="17"/>
      <c r="U29" t="s">
        <v>57</v>
      </c>
      <c r="V29" s="5">
        <v>29.73</v>
      </c>
      <c r="W29" s="5">
        <v>28.38</v>
      </c>
      <c r="X29" s="5">
        <v>29.13</v>
      </c>
    </row>
    <row r="30" spans="20:24" x14ac:dyDescent="0.35">
      <c r="T30" s="17"/>
      <c r="U30" t="s">
        <v>58</v>
      </c>
      <c r="V30" s="5">
        <v>27.96</v>
      </c>
      <c r="W30" s="5">
        <v>27.27</v>
      </c>
      <c r="X30" s="5">
        <v>29.22</v>
      </c>
    </row>
    <row r="31" spans="20:24" x14ac:dyDescent="0.35">
      <c r="T31" s="17"/>
      <c r="U31" t="s">
        <v>59</v>
      </c>
      <c r="V31" s="5">
        <v>29.03</v>
      </c>
      <c r="W31" s="5">
        <v>29.3</v>
      </c>
      <c r="X31" s="5">
        <v>29.23</v>
      </c>
    </row>
    <row r="32" spans="20:24" x14ac:dyDescent="0.35">
      <c r="T32" s="17"/>
      <c r="U32" t="s">
        <v>60</v>
      </c>
      <c r="V32" s="5">
        <v>28.98</v>
      </c>
      <c r="W32" s="5">
        <v>28.71</v>
      </c>
      <c r="X32" s="5">
        <v>29.24</v>
      </c>
    </row>
    <row r="33" spans="20:24" x14ac:dyDescent="0.35">
      <c r="T33" s="17"/>
      <c r="U33" t="s">
        <v>61</v>
      </c>
      <c r="V33" s="5">
        <v>30.61</v>
      </c>
      <c r="W33" s="5">
        <v>28.85</v>
      </c>
      <c r="X33" s="5">
        <v>29.33</v>
      </c>
    </row>
    <row r="34" spans="20:24" x14ac:dyDescent="0.35">
      <c r="T34" s="17"/>
      <c r="U34" t="s">
        <v>62</v>
      </c>
      <c r="V34" s="5">
        <v>25.93</v>
      </c>
      <c r="W34" s="5">
        <v>26.16</v>
      </c>
      <c r="X34" s="5">
        <v>29.51</v>
      </c>
    </row>
    <row r="35" spans="20:24" x14ac:dyDescent="0.35">
      <c r="T35" s="17"/>
      <c r="U35" t="s">
        <v>63</v>
      </c>
      <c r="V35" s="5">
        <v>29.92</v>
      </c>
      <c r="W35" s="5">
        <v>30</v>
      </c>
      <c r="X35" s="5">
        <v>29.51</v>
      </c>
    </row>
    <row r="36" spans="20:24" x14ac:dyDescent="0.35">
      <c r="T36" s="17"/>
      <c r="U36" t="s">
        <v>64</v>
      </c>
      <c r="V36" s="5">
        <v>29.75</v>
      </c>
      <c r="W36" s="5">
        <v>28.47</v>
      </c>
      <c r="X36" s="5">
        <v>29.71</v>
      </c>
    </row>
    <row r="37" spans="20:24" x14ac:dyDescent="0.35">
      <c r="T37" s="17"/>
      <c r="U37" t="s">
        <v>65</v>
      </c>
      <c r="V37" s="5">
        <v>30.32</v>
      </c>
      <c r="W37" s="5">
        <v>30.18</v>
      </c>
      <c r="X37" s="5">
        <v>29.82</v>
      </c>
    </row>
    <row r="38" spans="20:24" x14ac:dyDescent="0.35">
      <c r="T38" s="17"/>
      <c r="U38" t="s">
        <v>66</v>
      </c>
      <c r="V38" s="5">
        <v>27.21</v>
      </c>
      <c r="W38" s="5">
        <v>26.26</v>
      </c>
      <c r="X38" s="5">
        <v>29.89</v>
      </c>
    </row>
    <row r="39" spans="20:24" x14ac:dyDescent="0.35">
      <c r="T39" s="17"/>
      <c r="U39" t="s">
        <v>67</v>
      </c>
      <c r="V39" s="5">
        <v>29.48</v>
      </c>
      <c r="W39" s="5">
        <v>30.24</v>
      </c>
      <c r="X39" s="5">
        <v>29.92</v>
      </c>
    </row>
    <row r="40" spans="20:24" x14ac:dyDescent="0.35">
      <c r="T40" s="17"/>
      <c r="U40" t="s">
        <v>68</v>
      </c>
      <c r="V40" s="5">
        <v>29.77</v>
      </c>
      <c r="W40" s="5">
        <v>30.97</v>
      </c>
      <c r="X40" s="5">
        <v>29.94</v>
      </c>
    </row>
    <row r="41" spans="20:24" x14ac:dyDescent="0.35">
      <c r="T41" s="17"/>
      <c r="U41" t="s">
        <v>69</v>
      </c>
      <c r="V41" s="5">
        <v>25.46</v>
      </c>
      <c r="W41" s="5">
        <v>25.61</v>
      </c>
      <c r="X41" s="5">
        <v>29.96</v>
      </c>
    </row>
    <row r="42" spans="20:24" x14ac:dyDescent="0.35">
      <c r="T42" s="17"/>
      <c r="U42" t="s">
        <v>70</v>
      </c>
      <c r="V42" s="5">
        <v>27.99</v>
      </c>
      <c r="W42" s="5">
        <v>27.24</v>
      </c>
      <c r="X42" s="5">
        <v>30.2</v>
      </c>
    </row>
    <row r="43" spans="20:24" x14ac:dyDescent="0.35">
      <c r="T43" s="17"/>
      <c r="U43" t="s">
        <v>71</v>
      </c>
      <c r="V43" s="5">
        <v>26.94</v>
      </c>
      <c r="W43" s="5">
        <v>25.73</v>
      </c>
      <c r="X43" s="5">
        <v>30.32</v>
      </c>
    </row>
    <row r="44" spans="20:24" x14ac:dyDescent="0.35">
      <c r="T44" s="17"/>
      <c r="U44" t="s">
        <v>72</v>
      </c>
      <c r="V44" s="5">
        <v>27.81</v>
      </c>
      <c r="W44" s="5">
        <v>25.88</v>
      </c>
      <c r="X44" s="5">
        <v>30.32</v>
      </c>
    </row>
    <row r="45" spans="20:24" x14ac:dyDescent="0.35">
      <c r="T45" s="17"/>
      <c r="U45" t="s">
        <v>73</v>
      </c>
      <c r="V45" s="5">
        <v>25</v>
      </c>
      <c r="W45" s="5">
        <v>24.81</v>
      </c>
      <c r="X45" s="5">
        <v>30.43</v>
      </c>
    </row>
    <row r="46" spans="20:24" x14ac:dyDescent="0.35">
      <c r="T46" s="17"/>
      <c r="U46" t="s">
        <v>74</v>
      </c>
      <c r="V46" s="5">
        <v>26.7</v>
      </c>
      <c r="W46" s="5">
        <v>25.91</v>
      </c>
      <c r="X46" s="5">
        <v>30.44</v>
      </c>
    </row>
    <row r="47" spans="20:24" x14ac:dyDescent="0.35">
      <c r="T47" s="17"/>
      <c r="U47" t="s">
        <v>75</v>
      </c>
      <c r="V47" s="5">
        <v>25.94</v>
      </c>
      <c r="W47" s="5">
        <v>26.05</v>
      </c>
      <c r="X47" s="5">
        <v>30.66</v>
      </c>
    </row>
    <row r="48" spans="20:24" x14ac:dyDescent="0.35">
      <c r="T48" s="17"/>
      <c r="U48" t="s">
        <v>76</v>
      </c>
      <c r="V48" s="5">
        <v>26.72</v>
      </c>
      <c r="W48" s="5">
        <v>25.56</v>
      </c>
      <c r="X48" s="5">
        <v>30.96</v>
      </c>
    </row>
    <row r="49" spans="20:24" x14ac:dyDescent="0.35">
      <c r="T49" s="17"/>
      <c r="U49" t="s">
        <v>77</v>
      </c>
      <c r="V49" s="5">
        <v>31.16</v>
      </c>
      <c r="W49" s="5">
        <v>30.4</v>
      </c>
      <c r="X49" s="5">
        <v>31.33</v>
      </c>
    </row>
    <row r="50" spans="20:24" x14ac:dyDescent="0.35">
      <c r="T50" s="17"/>
      <c r="U50" t="s">
        <v>78</v>
      </c>
      <c r="V50" s="5">
        <v>27.43</v>
      </c>
      <c r="W50" s="5">
        <v>27.19</v>
      </c>
      <c r="X50" s="5">
        <v>31.97</v>
      </c>
    </row>
    <row r="51" spans="20:24" x14ac:dyDescent="0.35">
      <c r="T51" s="17" t="s">
        <v>79</v>
      </c>
      <c r="U51" s="14" t="s">
        <v>80</v>
      </c>
      <c r="V51" s="15">
        <v>29.03</v>
      </c>
      <c r="W51" s="15">
        <v>27.69</v>
      </c>
      <c r="X51" s="15">
        <v>26.8</v>
      </c>
    </row>
    <row r="52" spans="20:24" x14ac:dyDescent="0.35">
      <c r="T52" s="17"/>
      <c r="U52" s="14" t="s">
        <v>81</v>
      </c>
      <c r="V52" s="15">
        <v>27.49</v>
      </c>
      <c r="W52" s="15">
        <v>25.79</v>
      </c>
      <c r="X52" s="15">
        <v>27.53</v>
      </c>
    </row>
    <row r="53" spans="20:24" x14ac:dyDescent="0.35">
      <c r="T53" s="17"/>
      <c r="U53" s="14" t="s">
        <v>82</v>
      </c>
      <c r="V53" s="15">
        <v>29.04</v>
      </c>
      <c r="W53" s="15">
        <v>26.97</v>
      </c>
      <c r="X53" s="15">
        <v>27.81</v>
      </c>
    </row>
    <row r="54" spans="20:24" x14ac:dyDescent="0.35">
      <c r="T54" s="17"/>
      <c r="U54" s="14" t="s">
        <v>83</v>
      </c>
      <c r="V54" s="15">
        <v>26.91</v>
      </c>
      <c r="W54" s="15">
        <v>25.28</v>
      </c>
      <c r="X54" s="15">
        <v>28.9</v>
      </c>
    </row>
    <row r="55" spans="20:24" x14ac:dyDescent="0.35">
      <c r="T55" s="17"/>
      <c r="U55" s="14" t="s">
        <v>84</v>
      </c>
      <c r="V55" s="15">
        <v>30.21</v>
      </c>
      <c r="W55" s="15">
        <v>26.08</v>
      </c>
      <c r="X55" s="15">
        <v>29.02</v>
      </c>
    </row>
    <row r="56" spans="20:24" x14ac:dyDescent="0.35">
      <c r="T56" s="17"/>
      <c r="U56" s="14" t="s">
        <v>85</v>
      </c>
      <c r="V56" s="15">
        <v>26.06</v>
      </c>
      <c r="W56" s="15">
        <v>26.54</v>
      </c>
      <c r="X56" s="15">
        <v>29.9</v>
      </c>
    </row>
    <row r="57" spans="20:24" x14ac:dyDescent="0.35">
      <c r="T57" s="17"/>
      <c r="U57" s="14" t="s">
        <v>86</v>
      </c>
      <c r="V57" s="15">
        <v>26.79</v>
      </c>
      <c r="W57" s="15">
        <v>27.61</v>
      </c>
      <c r="X57" s="15">
        <v>30.91</v>
      </c>
    </row>
    <row r="58" spans="20:24" x14ac:dyDescent="0.35">
      <c r="T58" s="17"/>
      <c r="U58" s="14" t="s">
        <v>87</v>
      </c>
      <c r="V58" s="15">
        <v>27.1</v>
      </c>
      <c r="W58" s="15">
        <v>28.32</v>
      </c>
      <c r="X58" s="15">
        <v>31.39</v>
      </c>
    </row>
    <row r="59" spans="20:24" x14ac:dyDescent="0.35">
      <c r="T59" s="17"/>
      <c r="U59" s="14" t="s">
        <v>88</v>
      </c>
      <c r="V59" s="15">
        <v>27.2</v>
      </c>
      <c r="W59" s="15">
        <v>27.78</v>
      </c>
      <c r="X59" s="15">
        <v>31.41</v>
      </c>
    </row>
    <row r="60" spans="20:24" x14ac:dyDescent="0.35">
      <c r="T60" s="17"/>
      <c r="U60" s="14" t="s">
        <v>89</v>
      </c>
      <c r="V60" s="15">
        <v>26.61</v>
      </c>
      <c r="W60" s="15">
        <v>27.61</v>
      </c>
      <c r="X60" s="15">
        <v>31.47</v>
      </c>
    </row>
    <row r="61" spans="20:24" x14ac:dyDescent="0.35">
      <c r="T61" s="17"/>
      <c r="U61" s="14" t="s">
        <v>90</v>
      </c>
      <c r="V61" s="15">
        <v>27.17</v>
      </c>
      <c r="W61" s="15">
        <v>28.31</v>
      </c>
      <c r="X61" s="15">
        <v>31.58</v>
      </c>
    </row>
    <row r="62" spans="20:24" x14ac:dyDescent="0.35">
      <c r="T62" s="17"/>
      <c r="U62" s="14" t="s">
        <v>91</v>
      </c>
      <c r="V62" s="15">
        <v>27.82</v>
      </c>
      <c r="W62" s="15">
        <v>28.96</v>
      </c>
      <c r="X62" s="15">
        <v>31.92</v>
      </c>
    </row>
    <row r="63" spans="20:24" x14ac:dyDescent="0.35">
      <c r="T63" s="17"/>
      <c r="U63" s="14" t="s">
        <v>92</v>
      </c>
      <c r="V63" s="15">
        <v>28.29</v>
      </c>
      <c r="W63" s="15">
        <v>28.91</v>
      </c>
      <c r="X63" s="15">
        <v>32.31</v>
      </c>
    </row>
    <row r="64" spans="20:24" x14ac:dyDescent="0.35">
      <c r="T64" s="17"/>
      <c r="U64" s="14" t="s">
        <v>93</v>
      </c>
      <c r="V64" s="15">
        <v>29.45</v>
      </c>
      <c r="W64" s="15">
        <v>28.89</v>
      </c>
      <c r="X64" s="15">
        <v>32.54</v>
      </c>
    </row>
    <row r="65" spans="20:24" x14ac:dyDescent="0.35">
      <c r="T65" s="17"/>
      <c r="U65" s="14" t="s">
        <v>94</v>
      </c>
      <c r="V65" s="15">
        <v>29.96</v>
      </c>
      <c r="W65" s="15">
        <v>27.2</v>
      </c>
      <c r="X65" s="15">
        <v>33.42</v>
      </c>
    </row>
  </sheetData>
  <mergeCells count="2">
    <mergeCell ref="T8:T50"/>
    <mergeCell ref="T51:T65"/>
  </mergeCells>
  <pageMargins left="0.7" right="0.7" top="0.75" bottom="0.75" header="0.3" footer="0.3"/>
  <headerFooter>
    <oddHeader>&amp;C&amp;"Calibri"&amp;10&amp;K0000FF OFFICIAL USE&amp;1#_x000D_</oddHeader>
    <oddFooter>&amp;C_x000D_&amp;1#&amp;"Calibri"&amp;10&amp;K0000FF OFFICIAL USE</oddFooter>
  </headerFooter>
  <drawing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A178E96-4D4C-42D9-9C25-FA8B824858B5}">
  <dimension ref="K2:Q41"/>
  <sheetViews>
    <sheetView showGridLines="0" zoomScale="80" zoomScaleNormal="80" workbookViewId="0">
      <selection activeCell="M1" sqref="M1"/>
    </sheetView>
  </sheetViews>
  <sheetFormatPr defaultRowHeight="14.5" x14ac:dyDescent="0.35"/>
  <cols>
    <col min="11" max="11" width="8.7265625" style="12"/>
    <col min="13" max="13" width="14.453125" customWidth="1"/>
    <col min="14" max="14" width="11.6328125" customWidth="1"/>
    <col min="15" max="15" width="10.81640625" customWidth="1"/>
    <col min="16" max="16" width="13.08984375" customWidth="1"/>
    <col min="17" max="17" width="13" customWidth="1"/>
  </cols>
  <sheetData>
    <row r="2" spans="13:17" x14ac:dyDescent="0.35">
      <c r="M2" s="13" t="s">
        <v>5</v>
      </c>
    </row>
    <row r="7" spans="13:17" ht="29" customHeight="1" x14ac:dyDescent="0.35">
      <c r="N7" t="s">
        <v>95</v>
      </c>
      <c r="O7" s="3" t="s">
        <v>96</v>
      </c>
      <c r="P7" s="3" t="s">
        <v>97</v>
      </c>
      <c r="Q7" s="3" t="s">
        <v>98</v>
      </c>
    </row>
    <row r="8" spans="13:17" x14ac:dyDescent="0.35">
      <c r="M8" s="17" t="s">
        <v>35</v>
      </c>
      <c r="N8" t="s">
        <v>44</v>
      </c>
      <c r="O8" s="5">
        <v>-0.43</v>
      </c>
      <c r="P8" s="5">
        <v>-0.3</v>
      </c>
      <c r="Q8" s="5">
        <v>-0.73</v>
      </c>
    </row>
    <row r="9" spans="13:17" x14ac:dyDescent="0.35">
      <c r="M9" s="17"/>
      <c r="N9" t="s">
        <v>53</v>
      </c>
      <c r="O9" s="5">
        <v>-0.27</v>
      </c>
      <c r="P9" s="5">
        <v>-0.45</v>
      </c>
      <c r="Q9" s="5">
        <v>-0.72</v>
      </c>
    </row>
    <row r="10" spans="13:17" x14ac:dyDescent="0.35">
      <c r="M10" s="17"/>
      <c r="N10" t="s">
        <v>66</v>
      </c>
      <c r="O10" s="5">
        <v>-0.22</v>
      </c>
      <c r="P10" s="5">
        <v>-0.43</v>
      </c>
      <c r="Q10" s="5">
        <v>-0.65</v>
      </c>
    </row>
    <row r="11" spans="13:17" x14ac:dyDescent="0.35">
      <c r="M11" s="17"/>
      <c r="N11" t="s">
        <v>62</v>
      </c>
      <c r="O11" s="5">
        <v>-0.18</v>
      </c>
      <c r="P11" s="5">
        <v>-0.43</v>
      </c>
      <c r="Q11" s="5">
        <v>-0.6</v>
      </c>
    </row>
    <row r="12" spans="13:17" x14ac:dyDescent="0.35">
      <c r="M12" s="17"/>
      <c r="N12" t="s">
        <v>51</v>
      </c>
      <c r="O12" s="5">
        <v>-0.15</v>
      </c>
      <c r="P12" s="5">
        <v>-0.38</v>
      </c>
      <c r="Q12" s="5">
        <v>-0.53</v>
      </c>
    </row>
    <row r="13" spans="13:17" x14ac:dyDescent="0.35">
      <c r="M13" s="17"/>
      <c r="N13" t="s">
        <v>72</v>
      </c>
      <c r="O13" s="5">
        <v>-0.25</v>
      </c>
      <c r="P13" s="5">
        <v>-0.18</v>
      </c>
      <c r="Q13" s="5">
        <v>-0.42</v>
      </c>
    </row>
    <row r="14" spans="13:17" x14ac:dyDescent="0.35">
      <c r="M14" s="17"/>
      <c r="N14" t="s">
        <v>71</v>
      </c>
      <c r="O14" s="5">
        <v>-0.31</v>
      </c>
      <c r="P14" s="5">
        <v>-0.08</v>
      </c>
      <c r="Q14" s="5">
        <v>-0.39</v>
      </c>
    </row>
    <row r="15" spans="13:17" x14ac:dyDescent="0.35">
      <c r="M15" s="17"/>
      <c r="N15" t="s">
        <v>76</v>
      </c>
      <c r="O15" s="5">
        <v>-0.3</v>
      </c>
      <c r="P15" s="5">
        <v>-0.09</v>
      </c>
      <c r="Q15" s="5">
        <v>-0.39</v>
      </c>
    </row>
    <row r="16" spans="13:17" x14ac:dyDescent="0.35">
      <c r="M16" s="17"/>
      <c r="N16" t="s">
        <v>69</v>
      </c>
      <c r="O16" s="5">
        <v>-0.11</v>
      </c>
      <c r="P16" s="5">
        <v>-0.27</v>
      </c>
      <c r="Q16" s="5">
        <v>-0.38</v>
      </c>
    </row>
    <row r="17" spans="13:17" x14ac:dyDescent="0.35">
      <c r="M17" s="17"/>
      <c r="N17" t="s">
        <v>75</v>
      </c>
      <c r="O17" s="5">
        <v>-0.13</v>
      </c>
      <c r="P17" s="5">
        <v>-0.08</v>
      </c>
      <c r="Q17" s="5">
        <v>-0.21</v>
      </c>
    </row>
    <row r="18" spans="13:17" x14ac:dyDescent="0.35">
      <c r="M18" s="17"/>
      <c r="N18" t="s">
        <v>41</v>
      </c>
      <c r="O18" s="5">
        <v>-0.05</v>
      </c>
      <c r="P18" s="5">
        <v>-0.16</v>
      </c>
      <c r="Q18" s="5">
        <v>-0.2</v>
      </c>
    </row>
    <row r="19" spans="13:17" x14ac:dyDescent="0.35">
      <c r="M19" s="17"/>
      <c r="N19" t="s">
        <v>73</v>
      </c>
      <c r="O19" s="5">
        <v>-0.03</v>
      </c>
      <c r="P19" s="5">
        <v>-0.12</v>
      </c>
      <c r="Q19" s="5">
        <v>-0.15</v>
      </c>
    </row>
    <row r="20" spans="13:17" x14ac:dyDescent="0.35">
      <c r="M20" s="17"/>
      <c r="N20" t="s">
        <v>45</v>
      </c>
      <c r="O20" s="5">
        <v>0.22</v>
      </c>
      <c r="P20" s="5">
        <v>-0.3</v>
      </c>
      <c r="Q20" s="5">
        <v>-7.0000000000000007E-2</v>
      </c>
    </row>
    <row r="21" spans="13:17" x14ac:dyDescent="0.35">
      <c r="M21" s="17"/>
      <c r="N21" t="s">
        <v>78</v>
      </c>
      <c r="O21" s="5">
        <v>0.02</v>
      </c>
      <c r="P21" s="5">
        <v>-0.08</v>
      </c>
      <c r="Q21" s="5">
        <v>-0.06</v>
      </c>
    </row>
    <row r="22" spans="13:17" x14ac:dyDescent="0.35">
      <c r="M22" s="17"/>
      <c r="N22" t="s">
        <v>74</v>
      </c>
      <c r="O22" s="5">
        <v>0.06</v>
      </c>
      <c r="P22" s="5">
        <v>0.09</v>
      </c>
      <c r="Q22" s="5">
        <v>0.15</v>
      </c>
    </row>
    <row r="23" spans="13:17" x14ac:dyDescent="0.35">
      <c r="M23" s="17" t="s">
        <v>79</v>
      </c>
      <c r="N23" t="s">
        <v>99</v>
      </c>
      <c r="O23" s="5">
        <v>-0.22</v>
      </c>
      <c r="P23" s="5">
        <v>-0.53</v>
      </c>
      <c r="Q23" s="5">
        <v>-0.75</v>
      </c>
    </row>
    <row r="24" spans="13:17" x14ac:dyDescent="0.35">
      <c r="M24" s="17"/>
      <c r="N24" t="s">
        <v>94</v>
      </c>
      <c r="O24" s="5">
        <v>-0.33</v>
      </c>
      <c r="P24" s="5">
        <v>-0.34</v>
      </c>
      <c r="Q24" s="5">
        <v>-0.66</v>
      </c>
    </row>
    <row r="25" spans="13:17" x14ac:dyDescent="0.35">
      <c r="M25" s="17"/>
      <c r="N25" t="s">
        <v>100</v>
      </c>
      <c r="O25" s="5">
        <v>-0.01</v>
      </c>
      <c r="P25" s="5">
        <v>-0.49</v>
      </c>
      <c r="Q25" s="5">
        <v>-0.5</v>
      </c>
    </row>
    <row r="26" spans="13:17" x14ac:dyDescent="0.35">
      <c r="M26" s="17"/>
      <c r="N26" t="s">
        <v>101</v>
      </c>
      <c r="O26" s="5">
        <v>-0.16</v>
      </c>
      <c r="P26" s="5">
        <v>-0.28000000000000003</v>
      </c>
      <c r="Q26" s="5">
        <v>-0.43</v>
      </c>
    </row>
    <row r="27" spans="13:17" x14ac:dyDescent="0.35">
      <c r="M27" s="17"/>
      <c r="N27" t="s">
        <v>102</v>
      </c>
      <c r="O27" s="5">
        <v>-0.17</v>
      </c>
      <c r="P27" s="5">
        <v>-0.26</v>
      </c>
      <c r="Q27" s="5">
        <v>-0.43</v>
      </c>
    </row>
    <row r="28" spans="13:17" x14ac:dyDescent="0.35">
      <c r="M28" s="17"/>
      <c r="N28" t="s">
        <v>103</v>
      </c>
      <c r="O28" s="5">
        <v>0</v>
      </c>
      <c r="P28" s="5">
        <v>-0.41</v>
      </c>
      <c r="Q28" s="5">
        <v>-0.42</v>
      </c>
    </row>
    <row r="29" spans="13:17" x14ac:dyDescent="0.35">
      <c r="M29" s="17"/>
      <c r="N29" t="s">
        <v>104</v>
      </c>
      <c r="O29" s="5">
        <v>-0.16</v>
      </c>
      <c r="P29" s="5">
        <v>-0.24</v>
      </c>
      <c r="Q29" s="5">
        <v>-0.4</v>
      </c>
    </row>
    <row r="30" spans="13:17" x14ac:dyDescent="0.35">
      <c r="M30" s="17"/>
      <c r="N30" t="s">
        <v>83</v>
      </c>
      <c r="O30" s="5">
        <v>-0.36</v>
      </c>
      <c r="P30" s="5">
        <v>-0.03</v>
      </c>
      <c r="Q30" s="5">
        <v>-0.39</v>
      </c>
    </row>
    <row r="31" spans="13:17" x14ac:dyDescent="0.35">
      <c r="M31" s="17"/>
      <c r="N31" t="s">
        <v>85</v>
      </c>
      <c r="O31" s="5">
        <v>-0.22</v>
      </c>
      <c r="P31" s="5">
        <v>-0.14000000000000001</v>
      </c>
      <c r="Q31" s="5">
        <v>-0.37</v>
      </c>
    </row>
    <row r="32" spans="13:17" x14ac:dyDescent="0.35">
      <c r="M32" s="17"/>
      <c r="N32" t="s">
        <v>88</v>
      </c>
      <c r="O32" s="5">
        <v>-0.15</v>
      </c>
      <c r="P32" s="5">
        <v>-0.09</v>
      </c>
      <c r="Q32" s="5">
        <v>-0.24</v>
      </c>
    </row>
    <row r="33" spans="13:17" x14ac:dyDescent="0.35">
      <c r="M33" s="17"/>
      <c r="N33" t="s">
        <v>91</v>
      </c>
      <c r="O33" s="5">
        <v>-0.03</v>
      </c>
      <c r="P33" s="5">
        <v>-0.17</v>
      </c>
      <c r="Q33" s="5">
        <v>-0.2</v>
      </c>
    </row>
    <row r="34" spans="13:17" x14ac:dyDescent="0.35">
      <c r="M34" s="17"/>
      <c r="N34" t="s">
        <v>93</v>
      </c>
      <c r="O34" s="5">
        <v>-0.04</v>
      </c>
      <c r="P34" s="5">
        <v>-0.09</v>
      </c>
      <c r="Q34" s="5">
        <v>-0.13</v>
      </c>
    </row>
    <row r="35" spans="13:17" x14ac:dyDescent="0.35">
      <c r="M35" s="17"/>
      <c r="N35" t="s">
        <v>105</v>
      </c>
      <c r="O35" s="5">
        <v>-0.02</v>
      </c>
      <c r="P35" s="5">
        <v>-0.1</v>
      </c>
      <c r="Q35" s="5">
        <v>-0.12</v>
      </c>
    </row>
    <row r="36" spans="13:17" x14ac:dyDescent="0.35">
      <c r="M36" s="17"/>
      <c r="N36" t="s">
        <v>106</v>
      </c>
      <c r="O36" s="5">
        <v>-0.01</v>
      </c>
      <c r="P36" s="5">
        <v>-0.11</v>
      </c>
      <c r="Q36" s="5">
        <v>-0.11</v>
      </c>
    </row>
    <row r="37" spans="13:17" x14ac:dyDescent="0.35">
      <c r="M37" s="17"/>
      <c r="N37" t="s">
        <v>92</v>
      </c>
      <c r="O37" s="5">
        <v>-0.03</v>
      </c>
      <c r="P37" s="5">
        <v>-0.03</v>
      </c>
      <c r="Q37" s="5">
        <v>-7.0000000000000007E-2</v>
      </c>
    </row>
    <row r="38" spans="13:17" x14ac:dyDescent="0.35">
      <c r="M38" s="18"/>
      <c r="N38" t="s">
        <v>107</v>
      </c>
      <c r="O38" s="5">
        <v>-0.01</v>
      </c>
      <c r="P38" s="5">
        <v>-0.03</v>
      </c>
      <c r="Q38" s="5">
        <v>-0.04</v>
      </c>
    </row>
    <row r="39" spans="13:17" x14ac:dyDescent="0.35">
      <c r="M39" s="18"/>
      <c r="N39" t="s">
        <v>108</v>
      </c>
      <c r="O39" s="5">
        <v>-0.03</v>
      </c>
      <c r="P39" s="5">
        <v>0.02</v>
      </c>
      <c r="Q39" s="5">
        <v>-0.01</v>
      </c>
    </row>
    <row r="40" spans="13:17" x14ac:dyDescent="0.35">
      <c r="M40" s="18"/>
      <c r="N40" t="s">
        <v>109</v>
      </c>
      <c r="O40" s="5">
        <v>0.02</v>
      </c>
      <c r="P40" s="5">
        <v>-0.02</v>
      </c>
      <c r="Q40" s="5">
        <v>0</v>
      </c>
    </row>
    <row r="41" spans="13:17" x14ac:dyDescent="0.35">
      <c r="M41" s="18"/>
      <c r="N41" t="s">
        <v>110</v>
      </c>
      <c r="O41" s="5">
        <v>0.01</v>
      </c>
      <c r="P41" s="5">
        <v>0.03</v>
      </c>
      <c r="Q41" s="5">
        <v>0.03</v>
      </c>
    </row>
  </sheetData>
  <mergeCells count="3">
    <mergeCell ref="M8:M22"/>
    <mergeCell ref="M23:M37"/>
    <mergeCell ref="M38:M41"/>
  </mergeCells>
  <pageMargins left="0.7" right="0.7" top="0.75" bottom="0.75" header="0.3" footer="0.3"/>
  <headerFooter>
    <oddHeader>&amp;C&amp;"Calibri"&amp;10&amp;K0000FF OFFICIAL USE&amp;1#_x000D_</oddHeader>
    <oddFooter>&amp;C_x000D_&amp;1#&amp;"Calibri"&amp;10&amp;K0000FF OFFICIAL USE</oddFooter>
  </headerFooter>
  <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238DB6A-48C1-4B96-89E7-31D2B98808B0}">
  <dimension ref="K2:P31"/>
  <sheetViews>
    <sheetView showGridLines="0" zoomScaleNormal="100" workbookViewId="0">
      <selection activeCell="M1" sqref="M1"/>
    </sheetView>
  </sheetViews>
  <sheetFormatPr defaultRowHeight="14.5" x14ac:dyDescent="0.35"/>
  <cols>
    <col min="11" max="11" width="8.7265625" style="12"/>
    <col min="13" max="13" width="14.90625" customWidth="1"/>
    <col min="14" max="14" width="11.6328125" customWidth="1"/>
    <col min="15" max="15" width="10.08984375" customWidth="1"/>
    <col min="16" max="16" width="10.453125" customWidth="1"/>
  </cols>
  <sheetData>
    <row r="2" spans="13:16" x14ac:dyDescent="0.35">
      <c r="M2" s="13" t="s">
        <v>6</v>
      </c>
    </row>
    <row r="7" spans="13:16" ht="29" customHeight="1" x14ac:dyDescent="0.35">
      <c r="N7" t="s">
        <v>95</v>
      </c>
      <c r="O7" s="3" t="s">
        <v>111</v>
      </c>
      <c r="P7" s="3" t="s">
        <v>112</v>
      </c>
    </row>
    <row r="8" spans="13:16" x14ac:dyDescent="0.35">
      <c r="M8" s="17" t="s">
        <v>35</v>
      </c>
      <c r="N8" t="s">
        <v>41</v>
      </c>
      <c r="O8" s="5">
        <v>5.8</v>
      </c>
      <c r="P8" s="5">
        <v>2.6</v>
      </c>
    </row>
    <row r="9" spans="13:16" x14ac:dyDescent="0.35">
      <c r="M9" s="17"/>
      <c r="N9" t="s">
        <v>73</v>
      </c>
      <c r="O9" s="5">
        <v>10.199999999999999</v>
      </c>
      <c r="P9" s="5">
        <v>6.2</v>
      </c>
    </row>
    <row r="10" spans="13:16" x14ac:dyDescent="0.35">
      <c r="M10" s="17"/>
      <c r="N10" t="s">
        <v>51</v>
      </c>
      <c r="O10" s="5">
        <v>11.5</v>
      </c>
      <c r="P10" s="5">
        <v>9.8000000000000007</v>
      </c>
    </row>
    <row r="11" spans="13:16" x14ac:dyDescent="0.35">
      <c r="M11" s="17"/>
      <c r="N11" t="s">
        <v>76</v>
      </c>
      <c r="O11" s="5">
        <v>11.9</v>
      </c>
      <c r="P11" s="5">
        <v>2</v>
      </c>
    </row>
    <row r="12" spans="13:16" x14ac:dyDescent="0.35">
      <c r="M12" s="17"/>
      <c r="N12" t="s">
        <v>74</v>
      </c>
      <c r="O12" s="5">
        <v>13.7</v>
      </c>
      <c r="P12" s="5"/>
    </row>
    <row r="13" spans="13:16" x14ac:dyDescent="0.35">
      <c r="M13" s="17"/>
      <c r="N13" t="s">
        <v>72</v>
      </c>
      <c r="O13" s="5">
        <v>13.9</v>
      </c>
      <c r="P13" s="5">
        <v>3.2</v>
      </c>
    </row>
    <row r="14" spans="13:16" x14ac:dyDescent="0.35">
      <c r="M14" s="17"/>
      <c r="N14" t="s">
        <v>69</v>
      </c>
      <c r="O14" s="5">
        <v>14.8</v>
      </c>
      <c r="P14" s="5">
        <v>7.3</v>
      </c>
    </row>
    <row r="15" spans="13:16" x14ac:dyDescent="0.35">
      <c r="M15" s="17"/>
      <c r="N15" t="s">
        <v>66</v>
      </c>
      <c r="O15" s="5">
        <v>19.3</v>
      </c>
      <c r="P15" s="5">
        <v>10</v>
      </c>
    </row>
    <row r="16" spans="13:16" x14ac:dyDescent="0.35">
      <c r="M16" s="17" t="s">
        <v>79</v>
      </c>
      <c r="N16" t="s">
        <v>105</v>
      </c>
      <c r="O16" s="5">
        <v>8.3000000000000007</v>
      </c>
      <c r="P16" s="5">
        <v>3.5</v>
      </c>
    </row>
    <row r="17" spans="13:16" x14ac:dyDescent="0.35">
      <c r="M17" s="17"/>
      <c r="N17" t="s">
        <v>100</v>
      </c>
      <c r="O17" s="5">
        <v>9.4</v>
      </c>
      <c r="P17" s="5"/>
    </row>
    <row r="18" spans="13:16" x14ac:dyDescent="0.35">
      <c r="M18" s="17"/>
      <c r="N18" t="s">
        <v>113</v>
      </c>
      <c r="O18" s="5">
        <v>9.4</v>
      </c>
      <c r="P18" s="5">
        <v>3.9</v>
      </c>
    </row>
    <row r="19" spans="13:16" x14ac:dyDescent="0.35">
      <c r="M19" s="17"/>
      <c r="N19" t="s">
        <v>83</v>
      </c>
      <c r="O19" s="5">
        <v>9.5</v>
      </c>
      <c r="P19" s="5">
        <v>6.5</v>
      </c>
    </row>
    <row r="20" spans="13:16" x14ac:dyDescent="0.35">
      <c r="M20" s="17"/>
      <c r="N20" t="s">
        <v>85</v>
      </c>
      <c r="O20" s="5">
        <v>10.9</v>
      </c>
      <c r="P20" s="5">
        <v>15.8</v>
      </c>
    </row>
    <row r="21" spans="13:16" x14ac:dyDescent="0.35">
      <c r="M21" s="17"/>
      <c r="N21" t="s">
        <v>104</v>
      </c>
      <c r="O21" s="5">
        <v>11.2</v>
      </c>
      <c r="P21" s="5">
        <v>12.1</v>
      </c>
    </row>
    <row r="22" spans="13:16" x14ac:dyDescent="0.35">
      <c r="M22" s="17"/>
      <c r="N22" t="s">
        <v>102</v>
      </c>
      <c r="O22" s="5">
        <v>13</v>
      </c>
      <c r="P22" s="5">
        <v>13.2</v>
      </c>
    </row>
    <row r="23" spans="13:16" x14ac:dyDescent="0.35">
      <c r="M23" s="17"/>
      <c r="N23" t="s">
        <v>110</v>
      </c>
      <c r="O23" s="5">
        <v>13.2</v>
      </c>
      <c r="P23" s="5">
        <v>14.3</v>
      </c>
    </row>
    <row r="24" spans="13:16" x14ac:dyDescent="0.35">
      <c r="M24" s="17"/>
      <c r="N24" t="s">
        <v>103</v>
      </c>
      <c r="O24" s="5">
        <v>16.3</v>
      </c>
      <c r="P24" s="5">
        <v>13.6</v>
      </c>
    </row>
    <row r="25" spans="13:16" x14ac:dyDescent="0.35">
      <c r="M25" s="17"/>
      <c r="N25" t="s">
        <v>107</v>
      </c>
      <c r="O25" s="5">
        <v>17</v>
      </c>
      <c r="P25" s="5">
        <v>17.399999999999999</v>
      </c>
    </row>
    <row r="26" spans="13:16" x14ac:dyDescent="0.35">
      <c r="M26" s="17"/>
      <c r="N26" t="s">
        <v>88</v>
      </c>
      <c r="O26" s="5">
        <v>18.600000000000001</v>
      </c>
      <c r="P26" s="5">
        <v>17.100000000000001</v>
      </c>
    </row>
    <row r="27" spans="13:16" x14ac:dyDescent="0.35">
      <c r="M27" s="17"/>
      <c r="N27" t="s">
        <v>99</v>
      </c>
      <c r="O27" s="5">
        <v>19</v>
      </c>
      <c r="P27" s="5"/>
    </row>
    <row r="28" spans="13:16" x14ac:dyDescent="0.35">
      <c r="M28" s="17"/>
      <c r="N28" t="s">
        <v>109</v>
      </c>
      <c r="O28" s="5">
        <v>20.3</v>
      </c>
      <c r="P28" s="5"/>
    </row>
    <row r="29" spans="13:16" x14ac:dyDescent="0.35">
      <c r="M29" s="17"/>
      <c r="N29" t="s">
        <v>101</v>
      </c>
      <c r="O29" s="5">
        <v>20.6</v>
      </c>
      <c r="P29" s="5"/>
    </row>
    <row r="30" spans="13:16" x14ac:dyDescent="0.35">
      <c r="M30" s="17"/>
      <c r="N30" t="s">
        <v>93</v>
      </c>
      <c r="O30" s="5">
        <v>22.5</v>
      </c>
      <c r="P30" s="5">
        <v>9.5</v>
      </c>
    </row>
    <row r="31" spans="13:16" x14ac:dyDescent="0.35">
      <c r="M31" s="17"/>
      <c r="N31" t="s">
        <v>91</v>
      </c>
      <c r="O31" s="5">
        <v>27.6</v>
      </c>
      <c r="P31" s="5">
        <v>14.6</v>
      </c>
    </row>
  </sheetData>
  <mergeCells count="2">
    <mergeCell ref="M8:M15"/>
    <mergeCell ref="M16:M31"/>
  </mergeCells>
  <pageMargins left="0.7" right="0.7" top="0.75" bottom="0.75" header="0.3" footer="0.3"/>
  <headerFooter>
    <oddHeader>&amp;C&amp;"Calibri"&amp;10&amp;K0000FF OFFICIAL USE&amp;1#_x000D_</oddHeader>
    <oddFooter>&amp;C_x000D_&amp;1#&amp;"Calibri"&amp;10&amp;K0000FF OFFICIAL USE</oddFooter>
  </headerFooter>
  <drawing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6C8CB8F-90F9-415D-95AD-61F1C9C72315}">
  <dimension ref="K2:Q42"/>
  <sheetViews>
    <sheetView showGridLines="0" zoomScaleNormal="100" workbookViewId="0">
      <selection activeCell="M1" sqref="M1"/>
    </sheetView>
  </sheetViews>
  <sheetFormatPr defaultRowHeight="14.5" x14ac:dyDescent="0.35"/>
  <cols>
    <col min="11" max="11" width="8.7265625" style="12"/>
    <col min="13" max="13" width="14.7265625" customWidth="1"/>
    <col min="14" max="17" width="10.36328125" customWidth="1"/>
  </cols>
  <sheetData>
    <row r="2" spans="13:17" x14ac:dyDescent="0.35">
      <c r="M2" s="13" t="s">
        <v>7</v>
      </c>
    </row>
    <row r="7" spans="13:17" ht="29" customHeight="1" x14ac:dyDescent="0.35">
      <c r="M7" s="3" t="s">
        <v>193</v>
      </c>
      <c r="N7" s="2" t="s">
        <v>114</v>
      </c>
      <c r="O7" s="2" t="s">
        <v>115</v>
      </c>
      <c r="P7" s="2" t="s">
        <v>116</v>
      </c>
      <c r="Q7" s="2" t="s">
        <v>117</v>
      </c>
    </row>
    <row r="8" spans="13:17" x14ac:dyDescent="0.35">
      <c r="M8">
        <v>15</v>
      </c>
      <c r="N8" s="5">
        <v>1</v>
      </c>
      <c r="O8" s="5">
        <v>0.99990000000000001</v>
      </c>
      <c r="P8" s="5">
        <v>0.99960000000000004</v>
      </c>
      <c r="Q8" s="5">
        <v>0.99539999999999995</v>
      </c>
    </row>
    <row r="9" spans="13:17" x14ac:dyDescent="0.35">
      <c r="M9">
        <v>16</v>
      </c>
      <c r="N9" s="5">
        <v>1</v>
      </c>
      <c r="O9" s="5">
        <v>1</v>
      </c>
      <c r="P9" s="5">
        <v>0.99960000000000004</v>
      </c>
      <c r="Q9" s="5">
        <v>0.99539999999999995</v>
      </c>
    </row>
    <row r="10" spans="13:17" x14ac:dyDescent="0.35">
      <c r="M10">
        <v>17</v>
      </c>
      <c r="N10" s="5">
        <v>1</v>
      </c>
      <c r="O10" s="5">
        <v>0.99980000000000002</v>
      </c>
      <c r="P10" s="5">
        <v>0.99919999999999998</v>
      </c>
      <c r="Q10" s="5">
        <v>0.98839999999999995</v>
      </c>
    </row>
    <row r="11" spans="13:17" x14ac:dyDescent="0.35">
      <c r="M11">
        <v>18</v>
      </c>
      <c r="N11" s="5">
        <v>1</v>
      </c>
      <c r="O11" s="5">
        <v>0.99990000000000001</v>
      </c>
      <c r="P11" s="5">
        <v>0.99850000000000005</v>
      </c>
      <c r="Q11" s="5">
        <v>0.98260000000000003</v>
      </c>
    </row>
    <row r="12" spans="13:17" x14ac:dyDescent="0.35">
      <c r="M12">
        <v>19</v>
      </c>
      <c r="N12" s="5">
        <v>1</v>
      </c>
      <c r="O12" s="5">
        <v>0.99950000000000006</v>
      </c>
      <c r="P12" s="5">
        <v>0.99539999999999995</v>
      </c>
      <c r="Q12" s="5">
        <v>0.96740000000000004</v>
      </c>
    </row>
    <row r="13" spans="13:17" x14ac:dyDescent="0.35">
      <c r="M13">
        <v>20</v>
      </c>
      <c r="N13" s="5">
        <v>0.99990000000000001</v>
      </c>
      <c r="O13" s="5">
        <v>0.99850000000000005</v>
      </c>
      <c r="P13" s="5">
        <v>0.99060000000000004</v>
      </c>
      <c r="Q13" s="5">
        <v>0.95050000000000001</v>
      </c>
    </row>
    <row r="14" spans="13:17" x14ac:dyDescent="0.35">
      <c r="M14">
        <v>21</v>
      </c>
      <c r="N14" s="5">
        <v>0.99990000000000001</v>
      </c>
      <c r="O14" s="5">
        <v>0.99819999999999998</v>
      </c>
      <c r="P14" s="5">
        <v>0.98260000000000003</v>
      </c>
      <c r="Q14" s="5">
        <v>0.91339999999999999</v>
      </c>
    </row>
    <row r="15" spans="13:17" x14ac:dyDescent="0.35">
      <c r="M15">
        <v>22</v>
      </c>
      <c r="N15" s="5">
        <v>0.99970000000000003</v>
      </c>
      <c r="O15" s="5">
        <v>0.99709999999999999</v>
      </c>
      <c r="P15" s="5">
        <v>0.97189999999999999</v>
      </c>
      <c r="Q15" s="5">
        <v>0.87409999999999999</v>
      </c>
    </row>
    <row r="16" spans="13:17" x14ac:dyDescent="0.35">
      <c r="M16">
        <v>23</v>
      </c>
      <c r="N16" s="5">
        <v>0.99990000000000001</v>
      </c>
      <c r="O16" s="5">
        <v>0.99350000000000005</v>
      </c>
      <c r="P16" s="5">
        <v>0.9536</v>
      </c>
      <c r="Q16" s="5">
        <v>0.80530000000000002</v>
      </c>
    </row>
    <row r="17" spans="13:17" x14ac:dyDescent="0.35">
      <c r="M17">
        <v>24</v>
      </c>
      <c r="N17" s="5">
        <v>0.99960000000000004</v>
      </c>
      <c r="O17" s="5">
        <v>0.98909999999999998</v>
      </c>
      <c r="P17" s="5">
        <v>0.92069999999999996</v>
      </c>
      <c r="Q17" s="5">
        <v>0.72609999999999997</v>
      </c>
    </row>
    <row r="18" spans="13:17" x14ac:dyDescent="0.35">
      <c r="M18">
        <v>25</v>
      </c>
      <c r="N18" s="5">
        <v>0.99819999999999998</v>
      </c>
      <c r="O18" s="5">
        <v>0.97899999999999998</v>
      </c>
      <c r="P18" s="5">
        <v>0.87649999999999995</v>
      </c>
      <c r="Q18" s="5">
        <v>0.63649999999999995</v>
      </c>
    </row>
    <row r="19" spans="13:17" x14ac:dyDescent="0.35">
      <c r="M19">
        <v>26</v>
      </c>
      <c r="N19" s="5">
        <v>0.99680000000000002</v>
      </c>
      <c r="O19" s="5">
        <v>0.96499999999999997</v>
      </c>
      <c r="P19" s="5">
        <v>0.82250000000000001</v>
      </c>
      <c r="Q19" s="5">
        <v>0.53459999999999996</v>
      </c>
    </row>
    <row r="20" spans="13:17" x14ac:dyDescent="0.35">
      <c r="M20">
        <v>27</v>
      </c>
      <c r="N20" s="5">
        <v>0.99509999999999998</v>
      </c>
      <c r="O20" s="5">
        <v>0.94210000000000005</v>
      </c>
      <c r="P20" s="5">
        <v>0.753</v>
      </c>
      <c r="Q20" s="5">
        <v>0.41499999999999998</v>
      </c>
    </row>
    <row r="21" spans="13:17" x14ac:dyDescent="0.35">
      <c r="M21">
        <v>28</v>
      </c>
      <c r="N21" s="5">
        <v>0.99129999999999996</v>
      </c>
      <c r="O21" s="5">
        <v>0.91149999999999998</v>
      </c>
      <c r="P21" s="5">
        <v>0.66420000000000001</v>
      </c>
      <c r="Q21" s="5">
        <v>0.32850000000000001</v>
      </c>
    </row>
    <row r="22" spans="13:17" x14ac:dyDescent="0.35">
      <c r="M22">
        <v>29</v>
      </c>
      <c r="N22" s="5">
        <v>0.98619999999999997</v>
      </c>
      <c r="O22" s="5">
        <v>0.8619</v>
      </c>
      <c r="P22" s="5">
        <v>0.55720000000000003</v>
      </c>
      <c r="Q22" s="5">
        <v>0.22739999999999999</v>
      </c>
    </row>
    <row r="23" spans="13:17" x14ac:dyDescent="0.35">
      <c r="M23">
        <v>30</v>
      </c>
      <c r="N23" s="5">
        <v>0.97409999999999997</v>
      </c>
      <c r="O23" s="5">
        <v>0.80549999999999999</v>
      </c>
      <c r="P23" s="5">
        <v>0.46479999999999999</v>
      </c>
      <c r="Q23" s="5">
        <v>0.15260000000000001</v>
      </c>
    </row>
    <row r="24" spans="13:17" x14ac:dyDescent="0.35">
      <c r="M24">
        <v>31</v>
      </c>
      <c r="N24" s="5">
        <v>0.95850000000000002</v>
      </c>
      <c r="O24" s="5">
        <v>0.73560000000000003</v>
      </c>
      <c r="P24" s="5">
        <v>0.34639999999999999</v>
      </c>
      <c r="Q24" s="5">
        <v>9.0700000000000003E-2</v>
      </c>
    </row>
    <row r="25" spans="13:17" x14ac:dyDescent="0.35">
      <c r="M25">
        <v>32</v>
      </c>
      <c r="N25" s="5">
        <v>0.93120000000000003</v>
      </c>
      <c r="O25" s="5">
        <v>0.63629999999999998</v>
      </c>
      <c r="P25" s="5">
        <v>0.2525</v>
      </c>
      <c r="Q25" s="5">
        <v>4.9399999999999999E-2</v>
      </c>
    </row>
    <row r="26" spans="13:17" x14ac:dyDescent="0.35">
      <c r="M26">
        <v>33</v>
      </c>
      <c r="N26" s="5">
        <v>0.89200000000000002</v>
      </c>
      <c r="O26" s="5">
        <v>0.53600000000000003</v>
      </c>
      <c r="P26" s="5">
        <v>0.16450000000000001</v>
      </c>
      <c r="Q26" s="5">
        <v>2.6100000000000002E-2</v>
      </c>
    </row>
    <row r="27" spans="13:17" x14ac:dyDescent="0.35">
      <c r="M27">
        <v>34</v>
      </c>
      <c r="N27" s="5">
        <v>0.84940000000000004</v>
      </c>
      <c r="O27" s="5">
        <v>0.43049999999999999</v>
      </c>
      <c r="P27" s="5">
        <v>0.10829999999999999</v>
      </c>
      <c r="Q27" s="5">
        <v>1.2200000000000001E-2</v>
      </c>
    </row>
    <row r="28" spans="13:17" x14ac:dyDescent="0.35">
      <c r="M28">
        <v>35</v>
      </c>
      <c r="N28" s="5">
        <v>0.77649999999999997</v>
      </c>
      <c r="O28" s="5">
        <v>0.32800000000000001</v>
      </c>
      <c r="P28" s="5">
        <v>6.0100000000000001E-2</v>
      </c>
      <c r="Q28" s="5">
        <v>5.0000000000000001E-3</v>
      </c>
    </row>
    <row r="29" spans="13:17" x14ac:dyDescent="0.35">
      <c r="M29">
        <v>36</v>
      </c>
      <c r="N29" s="5">
        <v>0.69830000000000003</v>
      </c>
      <c r="O29" s="5">
        <v>0.2293</v>
      </c>
      <c r="P29" s="5">
        <v>3.3599999999999998E-2</v>
      </c>
      <c r="Q29" s="5">
        <v>1.6000000000000001E-3</v>
      </c>
    </row>
    <row r="30" spans="13:17" x14ac:dyDescent="0.35">
      <c r="M30">
        <v>37</v>
      </c>
      <c r="N30" s="5">
        <v>0.61929999999999996</v>
      </c>
      <c r="O30" s="5">
        <v>0.1535</v>
      </c>
      <c r="P30" s="5">
        <v>1.47E-2</v>
      </c>
      <c r="Q30" s="5">
        <v>4.0000000000000002E-4</v>
      </c>
    </row>
    <row r="31" spans="13:17" x14ac:dyDescent="0.35">
      <c r="M31">
        <v>38</v>
      </c>
      <c r="N31" s="5">
        <v>0.50949999999999995</v>
      </c>
      <c r="O31" s="5">
        <v>9.98E-2</v>
      </c>
      <c r="P31" s="5">
        <v>6.3E-3</v>
      </c>
      <c r="Q31" s="5">
        <v>2.0000000000000001E-4</v>
      </c>
    </row>
    <row r="32" spans="13:17" x14ac:dyDescent="0.35">
      <c r="M32">
        <v>39</v>
      </c>
      <c r="N32" s="5">
        <v>0.40050000000000002</v>
      </c>
      <c r="O32" s="5">
        <v>5.4800000000000001E-2</v>
      </c>
      <c r="P32" s="5">
        <v>2.3E-3</v>
      </c>
      <c r="Q32" s="5">
        <v>0</v>
      </c>
    </row>
    <row r="33" spans="13:17" x14ac:dyDescent="0.35">
      <c r="M33">
        <v>40</v>
      </c>
      <c r="N33" s="5">
        <v>0.31080000000000002</v>
      </c>
      <c r="O33" s="5">
        <v>2.7199999999999998E-2</v>
      </c>
      <c r="P33" s="5">
        <v>8.0000000000000004E-4</v>
      </c>
      <c r="Q33" s="5">
        <v>0</v>
      </c>
    </row>
    <row r="34" spans="13:17" x14ac:dyDescent="0.35">
      <c r="M34">
        <v>41</v>
      </c>
      <c r="N34" s="5">
        <v>0.22459999999999999</v>
      </c>
      <c r="O34" s="5">
        <v>1.3100000000000001E-2</v>
      </c>
      <c r="P34" s="5">
        <v>0</v>
      </c>
      <c r="Q34" s="5">
        <v>0</v>
      </c>
    </row>
    <row r="35" spans="13:17" x14ac:dyDescent="0.35">
      <c r="M35">
        <v>42</v>
      </c>
      <c r="N35" s="5">
        <v>0.15179999999999999</v>
      </c>
      <c r="O35" s="5">
        <v>4.7999999999999996E-3</v>
      </c>
      <c r="P35" s="5">
        <v>0</v>
      </c>
      <c r="Q35" s="5">
        <v>0</v>
      </c>
    </row>
    <row r="36" spans="13:17" x14ac:dyDescent="0.35">
      <c r="M36">
        <v>43</v>
      </c>
      <c r="N36" s="5">
        <v>0.1123</v>
      </c>
      <c r="O36" s="5">
        <v>2.2000000000000001E-3</v>
      </c>
      <c r="P36" s="5">
        <v>1E-4</v>
      </c>
      <c r="Q36" s="5">
        <v>0</v>
      </c>
    </row>
    <row r="37" spans="13:17" x14ac:dyDescent="0.35">
      <c r="M37">
        <v>44</v>
      </c>
      <c r="N37" s="5">
        <v>6.3700000000000007E-2</v>
      </c>
      <c r="O37" s="5">
        <v>6.9999999999999999E-4</v>
      </c>
      <c r="P37" s="5">
        <v>0</v>
      </c>
      <c r="Q37" s="5">
        <v>0</v>
      </c>
    </row>
    <row r="38" spans="13:17" x14ac:dyDescent="0.35">
      <c r="M38">
        <v>45</v>
      </c>
      <c r="N38" s="5">
        <v>4.2500000000000003E-2</v>
      </c>
      <c r="O38" s="5">
        <v>5.0000000000000001E-4</v>
      </c>
      <c r="P38" s="5">
        <v>0</v>
      </c>
      <c r="Q38" s="5">
        <v>0</v>
      </c>
    </row>
    <row r="39" spans="13:17" x14ac:dyDescent="0.35">
      <c r="M39">
        <v>46</v>
      </c>
      <c r="N39" s="5">
        <v>2.4299999999999999E-2</v>
      </c>
      <c r="O39" s="5">
        <v>0</v>
      </c>
      <c r="P39" s="5">
        <v>0</v>
      </c>
      <c r="Q39" s="5">
        <v>0</v>
      </c>
    </row>
    <row r="40" spans="13:17" x14ac:dyDescent="0.35">
      <c r="M40">
        <v>47</v>
      </c>
      <c r="N40" s="5">
        <v>1.04E-2</v>
      </c>
      <c r="O40" s="5">
        <v>0</v>
      </c>
      <c r="P40" s="5">
        <v>0</v>
      </c>
      <c r="Q40" s="5">
        <v>0</v>
      </c>
    </row>
    <row r="41" spans="13:17" x14ac:dyDescent="0.35">
      <c r="M41">
        <v>48</v>
      </c>
      <c r="N41" s="5">
        <v>2.8E-3</v>
      </c>
      <c r="O41" s="5">
        <v>0</v>
      </c>
      <c r="P41" s="5">
        <v>0</v>
      </c>
      <c r="Q41" s="5">
        <v>0</v>
      </c>
    </row>
    <row r="42" spans="13:17" x14ac:dyDescent="0.35">
      <c r="M42">
        <v>49</v>
      </c>
      <c r="N42" s="5">
        <v>2.0000000000000001E-4</v>
      </c>
      <c r="O42" s="5">
        <v>0</v>
      </c>
      <c r="P42" s="5">
        <v>0</v>
      </c>
      <c r="Q42" s="5">
        <v>0</v>
      </c>
    </row>
  </sheetData>
  <pageMargins left="0.7" right="0.7" top="0.75" bottom="0.75" header="0.3" footer="0.3"/>
  <headerFooter>
    <oddHeader>&amp;C&amp;"Calibri"&amp;10&amp;K0000FF OFFICIAL USE&amp;1#_x000D_</oddHeader>
    <oddFooter>&amp;C_x000D_&amp;1#&amp;"Calibri"&amp;10&amp;K0000FF OFFICIAL USE</oddFooter>
  </headerFooter>
  <drawing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955605E-2634-4309-A91C-8DFCC28299D2}">
  <dimension ref="K2:S45"/>
  <sheetViews>
    <sheetView showGridLines="0" zoomScaleNormal="100" workbookViewId="0">
      <selection activeCell="M1" sqref="M1"/>
    </sheetView>
  </sheetViews>
  <sheetFormatPr defaultRowHeight="14.5" x14ac:dyDescent="0.35"/>
  <cols>
    <col min="11" max="11" width="8.7265625" style="12"/>
    <col min="13" max="13" width="27.7265625" customWidth="1"/>
    <col min="14" max="14" width="11.26953125" customWidth="1"/>
    <col min="16" max="16" width="10.90625" customWidth="1"/>
    <col min="17" max="17" width="11.6328125" customWidth="1"/>
    <col min="18" max="18" width="10.90625" customWidth="1"/>
    <col min="19" max="19" width="9.6328125" customWidth="1"/>
  </cols>
  <sheetData>
    <row r="2" spans="13:19" x14ac:dyDescent="0.35">
      <c r="M2" s="13" t="s">
        <v>8</v>
      </c>
    </row>
    <row r="7" spans="13:19" ht="29" customHeight="1" x14ac:dyDescent="0.35">
      <c r="N7" t="s">
        <v>95</v>
      </c>
      <c r="O7" s="3" t="s">
        <v>118</v>
      </c>
      <c r="P7" s="3" t="s">
        <v>119</v>
      </c>
      <c r="Q7" s="3" t="s">
        <v>120</v>
      </c>
      <c r="R7" s="3" t="s">
        <v>121</v>
      </c>
      <c r="S7" s="3" t="s">
        <v>122</v>
      </c>
    </row>
    <row r="8" spans="13:19" x14ac:dyDescent="0.35">
      <c r="M8" s="17" t="s">
        <v>123</v>
      </c>
      <c r="N8" t="s">
        <v>43</v>
      </c>
      <c r="O8" s="5">
        <v>-8.15</v>
      </c>
      <c r="P8" s="5">
        <v>0.68</v>
      </c>
      <c r="Q8" s="5">
        <v>13.41</v>
      </c>
      <c r="R8" s="5">
        <v>-36.69</v>
      </c>
      <c r="S8" s="5">
        <v>-30.74</v>
      </c>
    </row>
    <row r="9" spans="13:19" x14ac:dyDescent="0.35">
      <c r="M9" s="17"/>
      <c r="N9" t="s">
        <v>48</v>
      </c>
      <c r="O9" s="5">
        <v>-6.85</v>
      </c>
      <c r="P9" s="5">
        <v>2.63</v>
      </c>
      <c r="Q9" s="5">
        <v>11.46</v>
      </c>
      <c r="R9" s="5">
        <v>-37.799999999999997</v>
      </c>
      <c r="S9" s="5">
        <v>-30.56</v>
      </c>
    </row>
    <row r="10" spans="13:19" x14ac:dyDescent="0.35">
      <c r="M10" s="17"/>
      <c r="N10" t="s">
        <v>71</v>
      </c>
      <c r="O10" s="5">
        <v>-13.95</v>
      </c>
      <c r="P10" s="5">
        <v>3.64</v>
      </c>
      <c r="Q10" s="5">
        <v>0.51</v>
      </c>
      <c r="R10" s="5">
        <v>-19.510000000000002</v>
      </c>
      <c r="S10" s="5">
        <v>-29.32</v>
      </c>
    </row>
    <row r="11" spans="13:19" x14ac:dyDescent="0.35">
      <c r="M11" s="17"/>
      <c r="N11" t="s">
        <v>55</v>
      </c>
      <c r="O11" s="5">
        <v>-14.77</v>
      </c>
      <c r="P11" s="5">
        <v>3.06</v>
      </c>
      <c r="Q11" s="5">
        <v>16.36</v>
      </c>
      <c r="R11" s="5">
        <v>-32.869999999999997</v>
      </c>
      <c r="S11" s="5">
        <v>-28.22</v>
      </c>
    </row>
    <row r="12" spans="13:19" x14ac:dyDescent="0.35">
      <c r="M12" s="17"/>
      <c r="N12" t="s">
        <v>44</v>
      </c>
      <c r="O12" s="5">
        <v>-16.55</v>
      </c>
      <c r="P12" s="5">
        <v>0.47</v>
      </c>
      <c r="Q12" s="5">
        <v>1.59</v>
      </c>
      <c r="R12" s="5">
        <v>-12.51</v>
      </c>
      <c r="S12" s="5">
        <v>-26.99</v>
      </c>
    </row>
    <row r="13" spans="13:19" x14ac:dyDescent="0.35">
      <c r="M13" s="17"/>
      <c r="N13" t="s">
        <v>41</v>
      </c>
      <c r="O13" s="5">
        <v>-15.68</v>
      </c>
      <c r="P13" s="5">
        <v>2.17</v>
      </c>
      <c r="Q13" s="5">
        <v>1.37</v>
      </c>
      <c r="R13" s="5">
        <v>-11.18</v>
      </c>
      <c r="S13" s="5">
        <v>-23.32</v>
      </c>
    </row>
    <row r="14" spans="13:19" x14ac:dyDescent="0.35">
      <c r="M14" s="17"/>
      <c r="N14" t="s">
        <v>72</v>
      </c>
      <c r="O14" s="5">
        <v>-12.71</v>
      </c>
      <c r="P14" s="5">
        <v>2.04</v>
      </c>
      <c r="Q14" s="5">
        <v>7.46</v>
      </c>
      <c r="R14" s="5">
        <v>-19.84</v>
      </c>
      <c r="S14" s="5">
        <v>-23.05</v>
      </c>
    </row>
    <row r="15" spans="13:19" x14ac:dyDescent="0.35">
      <c r="M15" s="17"/>
      <c r="N15" t="s">
        <v>75</v>
      </c>
      <c r="O15" s="5">
        <v>-12.83</v>
      </c>
      <c r="P15" s="5">
        <v>4.9400000000000004</v>
      </c>
      <c r="Q15" s="5">
        <v>2.77</v>
      </c>
      <c r="R15" s="5">
        <v>-14.12</v>
      </c>
      <c r="S15" s="5">
        <v>-19.239999999999998</v>
      </c>
    </row>
    <row r="16" spans="13:19" x14ac:dyDescent="0.35">
      <c r="M16" s="17"/>
      <c r="N16" t="s">
        <v>39</v>
      </c>
      <c r="O16" s="5">
        <v>-9.23</v>
      </c>
      <c r="P16" s="5">
        <v>4.09</v>
      </c>
      <c r="Q16" s="5">
        <v>24.18</v>
      </c>
      <c r="R16" s="5">
        <v>-36.619999999999997</v>
      </c>
      <c r="S16" s="5">
        <v>-17.59</v>
      </c>
    </row>
    <row r="17" spans="13:19" x14ac:dyDescent="0.35">
      <c r="M17" s="17"/>
      <c r="N17" t="s">
        <v>45</v>
      </c>
      <c r="O17" s="5">
        <v>-15.68</v>
      </c>
      <c r="P17" s="5">
        <v>3.3</v>
      </c>
      <c r="Q17" s="5">
        <v>9.3699999999999992</v>
      </c>
      <c r="R17" s="5">
        <v>-13.42</v>
      </c>
      <c r="S17" s="5">
        <v>-16.43</v>
      </c>
    </row>
    <row r="18" spans="13:19" x14ac:dyDescent="0.35">
      <c r="M18" s="17"/>
      <c r="N18" t="s">
        <v>62</v>
      </c>
      <c r="O18" s="5">
        <v>-15.33</v>
      </c>
      <c r="P18" s="5">
        <v>2.04</v>
      </c>
      <c r="Q18" s="5">
        <v>0.94</v>
      </c>
      <c r="R18" s="5">
        <v>-1.55</v>
      </c>
      <c r="S18" s="5">
        <v>-13.89</v>
      </c>
    </row>
    <row r="19" spans="13:19" x14ac:dyDescent="0.35">
      <c r="M19" s="17"/>
      <c r="N19" t="s">
        <v>57</v>
      </c>
      <c r="O19" s="5">
        <v>-2.85</v>
      </c>
      <c r="P19" s="5">
        <v>3.77</v>
      </c>
      <c r="Q19" s="5">
        <v>33.42</v>
      </c>
      <c r="R19" s="5">
        <v>-48.19</v>
      </c>
      <c r="S19" s="5">
        <v>-13.85</v>
      </c>
    </row>
    <row r="20" spans="13:19" x14ac:dyDescent="0.35">
      <c r="M20" s="17"/>
      <c r="N20" t="s">
        <v>76</v>
      </c>
      <c r="O20" s="5">
        <v>-13.18</v>
      </c>
      <c r="P20" s="5">
        <v>6.5</v>
      </c>
      <c r="Q20" s="5">
        <v>2.4500000000000002</v>
      </c>
      <c r="R20" s="5">
        <v>-8.81</v>
      </c>
      <c r="S20" s="5">
        <v>-13.04</v>
      </c>
    </row>
    <row r="21" spans="13:19" x14ac:dyDescent="0.35">
      <c r="M21" s="17"/>
      <c r="N21" t="s">
        <v>64</v>
      </c>
      <c r="O21" s="5">
        <v>-0.83</v>
      </c>
      <c r="P21" s="5">
        <v>5.28</v>
      </c>
      <c r="Q21" s="5">
        <v>37.82</v>
      </c>
      <c r="R21" s="5">
        <v>-55.07</v>
      </c>
      <c r="S21" s="5">
        <v>-12.81</v>
      </c>
    </row>
    <row r="22" spans="13:19" x14ac:dyDescent="0.35">
      <c r="M22" s="17"/>
      <c r="N22" t="s">
        <v>53</v>
      </c>
      <c r="O22" s="5">
        <v>-7.87</v>
      </c>
      <c r="P22" s="5">
        <v>3.03</v>
      </c>
      <c r="Q22" s="5">
        <v>20.75</v>
      </c>
      <c r="R22" s="5">
        <v>-26.82</v>
      </c>
      <c r="S22" s="5">
        <v>-10.91</v>
      </c>
    </row>
    <row r="23" spans="13:19" x14ac:dyDescent="0.35">
      <c r="M23" s="17"/>
      <c r="N23" t="s">
        <v>69</v>
      </c>
      <c r="O23" s="5">
        <v>-16.079999999999998</v>
      </c>
      <c r="P23" s="5">
        <v>5.75</v>
      </c>
      <c r="Q23" s="5">
        <v>-1.22</v>
      </c>
      <c r="R23" s="5">
        <v>4.75</v>
      </c>
      <c r="S23" s="5">
        <v>-6.81</v>
      </c>
    </row>
    <row r="24" spans="13:19" x14ac:dyDescent="0.35">
      <c r="M24" s="17"/>
      <c r="N24" t="s">
        <v>78</v>
      </c>
      <c r="O24" s="5">
        <v>-16.649999999999999</v>
      </c>
      <c r="P24" s="5">
        <v>3.59</v>
      </c>
      <c r="Q24" s="5">
        <v>8.23</v>
      </c>
      <c r="R24" s="5">
        <v>5.73</v>
      </c>
      <c r="S24" s="5">
        <v>0.89</v>
      </c>
    </row>
    <row r="25" spans="13:19" x14ac:dyDescent="0.35">
      <c r="M25" s="17"/>
      <c r="N25" t="s">
        <v>70</v>
      </c>
      <c r="O25" s="5">
        <v>-6.76</v>
      </c>
      <c r="P25" s="5">
        <v>1.31</v>
      </c>
      <c r="Q25" s="5">
        <v>21.01</v>
      </c>
      <c r="R25" s="5">
        <v>-14.19</v>
      </c>
      <c r="S25" s="5">
        <v>1.37</v>
      </c>
    </row>
    <row r="26" spans="13:19" x14ac:dyDescent="0.35">
      <c r="M26" s="17"/>
      <c r="N26" t="s">
        <v>66</v>
      </c>
      <c r="O26" s="5">
        <v>-16.350000000000001</v>
      </c>
      <c r="P26" s="5">
        <v>6.16</v>
      </c>
      <c r="Q26" s="5">
        <v>11.2</v>
      </c>
      <c r="R26" s="5">
        <v>1.03</v>
      </c>
      <c r="S26" s="5">
        <v>2.0299999999999998</v>
      </c>
    </row>
    <row r="27" spans="13:19" x14ac:dyDescent="0.35">
      <c r="M27" s="17"/>
      <c r="N27" t="s">
        <v>51</v>
      </c>
      <c r="O27" s="5">
        <v>-16.23</v>
      </c>
      <c r="P27" s="5">
        <v>5.72</v>
      </c>
      <c r="Q27" s="5">
        <v>13.83</v>
      </c>
      <c r="R27" s="5">
        <v>1.53</v>
      </c>
      <c r="S27" s="5">
        <v>4.8600000000000003</v>
      </c>
    </row>
    <row r="28" spans="13:19" x14ac:dyDescent="0.35">
      <c r="M28" s="17"/>
      <c r="N28" t="s">
        <v>73</v>
      </c>
      <c r="O28" s="5">
        <v>-16.489999999999998</v>
      </c>
      <c r="P28" s="5">
        <v>7.65</v>
      </c>
      <c r="Q28" s="5">
        <v>5.17</v>
      </c>
      <c r="R28" s="5">
        <v>8.69</v>
      </c>
      <c r="S28" s="5">
        <v>5.0199999999999996</v>
      </c>
    </row>
    <row r="29" spans="13:19" x14ac:dyDescent="0.35">
      <c r="M29" s="17"/>
      <c r="N29" t="s">
        <v>74</v>
      </c>
      <c r="O29" s="5">
        <v>-17.43</v>
      </c>
      <c r="P29" s="5">
        <v>7.05</v>
      </c>
      <c r="Q29" s="5">
        <v>8.59</v>
      </c>
      <c r="R29" s="5">
        <v>7.73</v>
      </c>
      <c r="S29" s="5">
        <v>5.94</v>
      </c>
    </row>
    <row r="30" spans="13:19" x14ac:dyDescent="0.35">
      <c r="M30" s="17"/>
      <c r="N30" t="s">
        <v>36</v>
      </c>
      <c r="O30" s="5">
        <v>-7.43</v>
      </c>
      <c r="P30" s="5">
        <v>7.32</v>
      </c>
      <c r="Q30" s="5">
        <v>38.07</v>
      </c>
      <c r="R30" s="5">
        <v>5.71</v>
      </c>
      <c r="S30" s="5">
        <v>43.66</v>
      </c>
    </row>
    <row r="31" spans="13:19" x14ac:dyDescent="0.35">
      <c r="M31" s="19" t="s">
        <v>79</v>
      </c>
      <c r="N31" t="s">
        <v>83</v>
      </c>
      <c r="O31" s="5">
        <v>-16.920000000000002</v>
      </c>
      <c r="P31" s="5">
        <v>-0.43</v>
      </c>
      <c r="Q31" s="5">
        <v>5.13</v>
      </c>
      <c r="R31" s="5">
        <v>10.17</v>
      </c>
      <c r="S31" s="5">
        <v>-2.0499999999999998</v>
      </c>
    </row>
    <row r="32" spans="13:19" x14ac:dyDescent="0.35">
      <c r="M32" s="19"/>
      <c r="N32" t="s">
        <v>91</v>
      </c>
      <c r="O32" s="5">
        <v>-15.74</v>
      </c>
      <c r="P32" s="5">
        <v>5.42</v>
      </c>
      <c r="Q32" s="5">
        <v>8.69</v>
      </c>
      <c r="R32" s="5">
        <v>2.44</v>
      </c>
      <c r="S32" s="5">
        <v>0.82</v>
      </c>
    </row>
    <row r="33" spans="13:19" x14ac:dyDescent="0.35">
      <c r="M33" s="19"/>
      <c r="N33" t="s">
        <v>92</v>
      </c>
      <c r="O33" s="5">
        <v>-18.88</v>
      </c>
      <c r="P33" s="5">
        <v>5.87</v>
      </c>
      <c r="Q33" s="5">
        <v>5.24</v>
      </c>
      <c r="R33" s="5">
        <v>12.07</v>
      </c>
      <c r="S33" s="5">
        <v>4.3</v>
      </c>
    </row>
    <row r="34" spans="13:19" x14ac:dyDescent="0.35">
      <c r="M34" s="19"/>
      <c r="N34" t="s">
        <v>89</v>
      </c>
      <c r="O34" s="5">
        <v>-17.600000000000001</v>
      </c>
      <c r="P34" s="5">
        <v>6.34</v>
      </c>
      <c r="Q34" s="5">
        <v>-1.32</v>
      </c>
      <c r="R34" s="5">
        <v>18.78</v>
      </c>
      <c r="S34" s="5">
        <v>6.2</v>
      </c>
    </row>
    <row r="35" spans="13:19" x14ac:dyDescent="0.35">
      <c r="M35" s="19"/>
      <c r="N35" t="s">
        <v>90</v>
      </c>
      <c r="O35" s="5">
        <v>-5.91</v>
      </c>
      <c r="P35" s="5">
        <v>5.25</v>
      </c>
      <c r="Q35" s="5">
        <v>11.55</v>
      </c>
      <c r="R35" s="5">
        <v>5.65</v>
      </c>
      <c r="S35" s="5">
        <v>16.53</v>
      </c>
    </row>
    <row r="36" spans="13:19" x14ac:dyDescent="0.35">
      <c r="M36" s="19"/>
      <c r="N36" t="s">
        <v>94</v>
      </c>
      <c r="O36" s="5">
        <v>-24.32</v>
      </c>
      <c r="P36" s="5">
        <v>11.54</v>
      </c>
      <c r="Q36" s="5">
        <v>31.17</v>
      </c>
      <c r="R36" s="5">
        <v>-0.39</v>
      </c>
      <c r="S36" s="5">
        <v>18</v>
      </c>
    </row>
    <row r="37" spans="13:19" x14ac:dyDescent="0.35">
      <c r="M37" s="19"/>
      <c r="N37" t="s">
        <v>86</v>
      </c>
      <c r="O37" s="5">
        <v>-8.61</v>
      </c>
      <c r="P37" s="5">
        <v>5.75</v>
      </c>
      <c r="Q37" s="5">
        <v>5.78</v>
      </c>
      <c r="R37" s="5">
        <v>16.48</v>
      </c>
      <c r="S37" s="5">
        <v>19.399999999999999</v>
      </c>
    </row>
    <row r="38" spans="13:19" x14ac:dyDescent="0.35">
      <c r="M38" s="19"/>
      <c r="N38" t="s">
        <v>93</v>
      </c>
      <c r="O38" s="5">
        <v>-22.82</v>
      </c>
      <c r="P38" s="5">
        <v>5.67</v>
      </c>
      <c r="Q38" s="5">
        <v>14.19</v>
      </c>
      <c r="R38" s="5">
        <v>25.4</v>
      </c>
      <c r="S38" s="5">
        <v>22.45</v>
      </c>
    </row>
    <row r="39" spans="13:19" x14ac:dyDescent="0.35">
      <c r="M39" s="19"/>
      <c r="N39" t="s">
        <v>84</v>
      </c>
      <c r="O39" s="5">
        <v>-17.739999999999998</v>
      </c>
      <c r="P39" s="5">
        <v>7.8</v>
      </c>
      <c r="Q39" s="5">
        <v>35.590000000000003</v>
      </c>
      <c r="R39" s="5">
        <v>-1.1299999999999999</v>
      </c>
      <c r="S39" s="5">
        <v>24.52</v>
      </c>
    </row>
    <row r="40" spans="13:19" x14ac:dyDescent="0.35">
      <c r="M40" s="19"/>
      <c r="N40" t="s">
        <v>85</v>
      </c>
      <c r="O40" s="5">
        <v>-4.5599999999999996</v>
      </c>
      <c r="P40" s="5">
        <v>3.34</v>
      </c>
      <c r="Q40" s="5">
        <v>15.14</v>
      </c>
      <c r="R40" s="5">
        <v>22.03</v>
      </c>
      <c r="S40" s="5">
        <v>35.94</v>
      </c>
    </row>
    <row r="41" spans="13:19" x14ac:dyDescent="0.35">
      <c r="M41" s="19"/>
      <c r="N41" t="s">
        <v>88</v>
      </c>
      <c r="O41" s="5">
        <v>-14.6</v>
      </c>
      <c r="P41" s="5">
        <v>4.7300000000000004</v>
      </c>
      <c r="Q41" s="5">
        <v>19.309999999999999</v>
      </c>
      <c r="R41" s="5">
        <v>31.95</v>
      </c>
      <c r="S41" s="5">
        <v>41.38</v>
      </c>
    </row>
    <row r="42" spans="13:19" x14ac:dyDescent="0.35">
      <c r="M42" s="19"/>
      <c r="N42" t="s">
        <v>82</v>
      </c>
      <c r="O42" s="5">
        <v>-3.49</v>
      </c>
      <c r="P42" s="5">
        <v>7.97</v>
      </c>
      <c r="Q42" s="5">
        <v>40</v>
      </c>
      <c r="R42" s="5">
        <v>-1.98</v>
      </c>
      <c r="S42" s="5">
        <v>42.5</v>
      </c>
    </row>
    <row r="43" spans="13:19" x14ac:dyDescent="0.35">
      <c r="M43" s="19"/>
      <c r="N43" t="s">
        <v>87</v>
      </c>
      <c r="O43" s="5">
        <v>-8.33</v>
      </c>
      <c r="P43" s="5">
        <v>6.1</v>
      </c>
      <c r="Q43" s="5">
        <v>22.84</v>
      </c>
      <c r="R43" s="5">
        <v>34.020000000000003</v>
      </c>
      <c r="S43" s="5">
        <v>54.63</v>
      </c>
    </row>
    <row r="44" spans="13:19" x14ac:dyDescent="0.35">
      <c r="M44" s="19"/>
      <c r="N44" t="s">
        <v>80</v>
      </c>
      <c r="O44" s="5">
        <v>14.03</v>
      </c>
      <c r="P44" s="5">
        <v>4.3099999999999996</v>
      </c>
      <c r="Q44" s="5">
        <v>51.34</v>
      </c>
      <c r="R44" s="5">
        <v>-12.17</v>
      </c>
      <c r="S44" s="5">
        <v>57.52</v>
      </c>
    </row>
    <row r="45" spans="13:19" x14ac:dyDescent="0.35">
      <c r="M45" s="19"/>
      <c r="N45" t="s">
        <v>81</v>
      </c>
      <c r="O45" s="5">
        <v>13.48</v>
      </c>
      <c r="P45" s="5">
        <v>10.039999999999999</v>
      </c>
      <c r="Q45" s="5">
        <v>44.3</v>
      </c>
      <c r="R45" s="5">
        <v>-0.48</v>
      </c>
      <c r="S45" s="5">
        <v>67.34</v>
      </c>
    </row>
  </sheetData>
  <mergeCells count="2">
    <mergeCell ref="M8:M30"/>
    <mergeCell ref="M31:M45"/>
  </mergeCells>
  <pageMargins left="0.7" right="0.7" top="0.75" bottom="0.75" header="0.3" footer="0.3"/>
  <headerFooter>
    <oddHeader>&amp;C&amp;"Calibri"&amp;10&amp;K0000FF OFFICIAL USE&amp;1#_x000D_</oddHeader>
    <oddFooter>&amp;C_x000D_&amp;1#&amp;"Calibri"&amp;10&amp;K0000FF OFFICIAL USE</oddFooter>
  </headerFooter>
  <drawing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CFFE803-8295-4118-B519-D5119F369FB9}">
  <dimension ref="R2:U1512"/>
  <sheetViews>
    <sheetView showGridLines="0" zoomScaleNormal="100" workbookViewId="0">
      <selection activeCell="T1" sqref="T1"/>
    </sheetView>
  </sheetViews>
  <sheetFormatPr defaultRowHeight="14.5" x14ac:dyDescent="0.35"/>
  <cols>
    <col min="18" max="18" width="8.7265625" style="12"/>
    <col min="20" max="20" width="11.6328125" customWidth="1"/>
    <col min="21" max="21" width="13.36328125" customWidth="1"/>
  </cols>
  <sheetData>
    <row r="2" spans="20:21" x14ac:dyDescent="0.35">
      <c r="T2" s="13" t="s">
        <v>9</v>
      </c>
    </row>
    <row r="7" spans="20:21" ht="29" customHeight="1" x14ac:dyDescent="0.35">
      <c r="T7" s="3" t="s">
        <v>1702</v>
      </c>
      <c r="U7" s="3" t="s">
        <v>195</v>
      </c>
    </row>
    <row r="8" spans="20:21" x14ac:dyDescent="0.35">
      <c r="T8" s="2" t="s">
        <v>200</v>
      </c>
      <c r="U8" s="11">
        <v>1.97</v>
      </c>
    </row>
    <row r="9" spans="20:21" x14ac:dyDescent="0.35">
      <c r="T9" s="2" t="s">
        <v>201</v>
      </c>
      <c r="U9" s="11">
        <v>1.3</v>
      </c>
    </row>
    <row r="10" spans="20:21" x14ac:dyDescent="0.35">
      <c r="T10" s="2" t="s">
        <v>202</v>
      </c>
      <c r="U10" s="11">
        <v>2.15</v>
      </c>
    </row>
    <row r="11" spans="20:21" x14ac:dyDescent="0.35">
      <c r="T11" s="2" t="s">
        <v>203</v>
      </c>
      <c r="U11" s="11">
        <v>1.63</v>
      </c>
    </row>
    <row r="12" spans="20:21" x14ac:dyDescent="0.35">
      <c r="T12" s="2" t="s">
        <v>204</v>
      </c>
      <c r="U12" s="11">
        <v>1.17</v>
      </c>
    </row>
    <row r="13" spans="20:21" x14ac:dyDescent="0.35">
      <c r="T13" s="2" t="s">
        <v>205</v>
      </c>
      <c r="U13" s="11">
        <v>1.32</v>
      </c>
    </row>
    <row r="14" spans="20:21" x14ac:dyDescent="0.35">
      <c r="T14" s="2" t="s">
        <v>206</v>
      </c>
      <c r="U14" s="11">
        <v>1.1599999999999999</v>
      </c>
    </row>
    <row r="15" spans="20:21" x14ac:dyDescent="0.35">
      <c r="T15" s="2" t="s">
        <v>207</v>
      </c>
      <c r="U15" s="11">
        <v>1.31</v>
      </c>
    </row>
    <row r="16" spans="20:21" x14ac:dyDescent="0.35">
      <c r="T16" s="2" t="s">
        <v>208</v>
      </c>
      <c r="U16" s="11">
        <v>1.1299999999999999</v>
      </c>
    </row>
    <row r="17" spans="20:21" x14ac:dyDescent="0.35">
      <c r="T17" s="2" t="s">
        <v>209</v>
      </c>
      <c r="U17" s="11">
        <v>1.17</v>
      </c>
    </row>
    <row r="18" spans="20:21" x14ac:dyDescent="0.35">
      <c r="T18" s="2" t="s">
        <v>210</v>
      </c>
      <c r="U18" s="11">
        <v>0.92</v>
      </c>
    </row>
    <row r="19" spans="20:21" x14ac:dyDescent="0.35">
      <c r="T19" s="2" t="s">
        <v>211</v>
      </c>
      <c r="U19" s="11">
        <v>0.88</v>
      </c>
    </row>
    <row r="20" spans="20:21" x14ac:dyDescent="0.35">
      <c r="T20" s="2" t="s">
        <v>212</v>
      </c>
      <c r="U20" s="11">
        <v>1.18</v>
      </c>
    </row>
    <row r="21" spans="20:21" x14ac:dyDescent="0.35">
      <c r="T21" s="2" t="s">
        <v>213</v>
      </c>
      <c r="U21" s="11">
        <v>1.25</v>
      </c>
    </row>
    <row r="22" spans="20:21" x14ac:dyDescent="0.35">
      <c r="T22" s="2" t="s">
        <v>214</v>
      </c>
      <c r="U22" s="11">
        <v>1.31</v>
      </c>
    </row>
    <row r="23" spans="20:21" x14ac:dyDescent="0.35">
      <c r="T23" s="2" t="s">
        <v>215</v>
      </c>
      <c r="U23" s="11">
        <v>1.5</v>
      </c>
    </row>
    <row r="24" spans="20:21" x14ac:dyDescent="0.35">
      <c r="T24" s="2" t="s">
        <v>216</v>
      </c>
      <c r="U24" s="11">
        <v>1.39</v>
      </c>
    </row>
    <row r="25" spans="20:21" x14ac:dyDescent="0.35">
      <c r="T25" s="2" t="s">
        <v>217</v>
      </c>
      <c r="U25" s="11">
        <v>1.36</v>
      </c>
    </row>
    <row r="26" spans="20:21" x14ac:dyDescent="0.35">
      <c r="T26" s="2" t="s">
        <v>218</v>
      </c>
      <c r="U26" s="11">
        <v>1.38</v>
      </c>
    </row>
    <row r="27" spans="20:21" x14ac:dyDescent="0.35">
      <c r="T27" s="2" t="s">
        <v>219</v>
      </c>
      <c r="U27" s="11">
        <v>1.3</v>
      </c>
    </row>
    <row r="28" spans="20:21" x14ac:dyDescent="0.35">
      <c r="T28" s="2" t="s">
        <v>220</v>
      </c>
      <c r="U28" s="11">
        <v>1.39</v>
      </c>
    </row>
    <row r="29" spans="20:21" x14ac:dyDescent="0.35">
      <c r="T29" s="2" t="s">
        <v>221</v>
      </c>
      <c r="U29" s="11">
        <v>1.33</v>
      </c>
    </row>
    <row r="30" spans="20:21" x14ac:dyDescent="0.35">
      <c r="T30" s="2" t="s">
        <v>222</v>
      </c>
      <c r="U30" s="11">
        <v>1.17</v>
      </c>
    </row>
    <row r="31" spans="20:21" x14ac:dyDescent="0.35">
      <c r="T31" s="2" t="s">
        <v>223</v>
      </c>
      <c r="U31" s="11">
        <v>1.26</v>
      </c>
    </row>
    <row r="32" spans="20:21" x14ac:dyDescent="0.35">
      <c r="T32" s="2" t="s">
        <v>224</v>
      </c>
      <c r="U32" s="11">
        <v>1.4</v>
      </c>
    </row>
    <row r="33" spans="20:21" x14ac:dyDescent="0.35">
      <c r="T33" s="2" t="s">
        <v>225</v>
      </c>
      <c r="U33" s="11">
        <v>1.4</v>
      </c>
    </row>
    <row r="34" spans="20:21" x14ac:dyDescent="0.35">
      <c r="T34" s="2" t="s">
        <v>226</v>
      </c>
      <c r="U34" s="11">
        <v>1.28</v>
      </c>
    </row>
    <row r="35" spans="20:21" x14ac:dyDescent="0.35">
      <c r="T35" s="2" t="s">
        <v>227</v>
      </c>
      <c r="U35" s="11">
        <v>1.6</v>
      </c>
    </row>
    <row r="36" spans="20:21" x14ac:dyDescent="0.35">
      <c r="T36" s="2" t="s">
        <v>228</v>
      </c>
      <c r="U36" s="11">
        <v>1.25</v>
      </c>
    </row>
    <row r="37" spans="20:21" x14ac:dyDescent="0.35">
      <c r="T37" s="2" t="s">
        <v>229</v>
      </c>
      <c r="U37" s="11">
        <v>1.46</v>
      </c>
    </row>
    <row r="38" spans="20:21" x14ac:dyDescent="0.35">
      <c r="T38" s="2" t="s">
        <v>230</v>
      </c>
      <c r="U38" s="11">
        <v>1.41</v>
      </c>
    </row>
    <row r="39" spans="20:21" x14ac:dyDescent="0.35">
      <c r="T39" s="2" t="s">
        <v>231</v>
      </c>
      <c r="U39" s="11">
        <v>1.42</v>
      </c>
    </row>
    <row r="40" spans="20:21" x14ac:dyDescent="0.35">
      <c r="T40" s="2" t="s">
        <v>232</v>
      </c>
      <c r="U40" s="11">
        <v>1.47</v>
      </c>
    </row>
    <row r="41" spans="20:21" x14ac:dyDescent="0.35">
      <c r="T41" s="2" t="s">
        <v>233</v>
      </c>
      <c r="U41" s="11">
        <v>1.4</v>
      </c>
    </row>
    <row r="42" spans="20:21" x14ac:dyDescent="0.35">
      <c r="T42" s="2" t="s">
        <v>234</v>
      </c>
      <c r="U42" s="11">
        <v>1.58</v>
      </c>
    </row>
    <row r="43" spans="20:21" x14ac:dyDescent="0.35">
      <c r="T43" s="2" t="s">
        <v>235</v>
      </c>
      <c r="U43" s="11">
        <v>1.48</v>
      </c>
    </row>
    <row r="44" spans="20:21" x14ac:dyDescent="0.35">
      <c r="T44" s="2" t="s">
        <v>236</v>
      </c>
      <c r="U44" s="11">
        <v>1.44</v>
      </c>
    </row>
    <row r="45" spans="20:21" x14ac:dyDescent="0.35">
      <c r="T45" s="2" t="s">
        <v>237</v>
      </c>
      <c r="U45" s="11">
        <v>1.41</v>
      </c>
    </row>
    <row r="46" spans="20:21" x14ac:dyDescent="0.35">
      <c r="T46" s="2" t="s">
        <v>238</v>
      </c>
      <c r="U46" s="11">
        <v>1.53</v>
      </c>
    </row>
    <row r="47" spans="20:21" x14ac:dyDescent="0.35">
      <c r="T47" s="2" t="s">
        <v>239</v>
      </c>
      <c r="U47" s="11">
        <v>1.33</v>
      </c>
    </row>
    <row r="48" spans="20:21" x14ac:dyDescent="0.35">
      <c r="T48" s="2" t="s">
        <v>240</v>
      </c>
      <c r="U48" s="11">
        <v>1.38</v>
      </c>
    </row>
    <row r="49" spans="20:21" x14ac:dyDescent="0.35">
      <c r="T49" s="2" t="s">
        <v>241</v>
      </c>
      <c r="U49" s="11">
        <v>1.19</v>
      </c>
    </row>
    <row r="50" spans="20:21" x14ac:dyDescent="0.35">
      <c r="T50" s="2" t="s">
        <v>242</v>
      </c>
      <c r="U50" s="11">
        <v>1.61</v>
      </c>
    </row>
    <row r="51" spans="20:21" x14ac:dyDescent="0.35">
      <c r="T51" s="2" t="s">
        <v>243</v>
      </c>
      <c r="U51" s="11">
        <v>1.4</v>
      </c>
    </row>
    <row r="52" spans="20:21" x14ac:dyDescent="0.35">
      <c r="T52" s="2" t="s">
        <v>244</v>
      </c>
      <c r="U52" s="11">
        <v>1.41</v>
      </c>
    </row>
    <row r="53" spans="20:21" x14ac:dyDescent="0.35">
      <c r="T53" s="2" t="s">
        <v>245</v>
      </c>
      <c r="U53" s="11">
        <v>1.57</v>
      </c>
    </row>
    <row r="54" spans="20:21" x14ac:dyDescent="0.35">
      <c r="T54" s="2" t="s">
        <v>246</v>
      </c>
      <c r="U54" s="11">
        <v>1.49</v>
      </c>
    </row>
    <row r="55" spans="20:21" x14ac:dyDescent="0.35">
      <c r="T55" s="2" t="s">
        <v>247</v>
      </c>
      <c r="U55" s="11">
        <v>1.37</v>
      </c>
    </row>
    <row r="56" spans="20:21" x14ac:dyDescent="0.35">
      <c r="T56" s="2" t="s">
        <v>248</v>
      </c>
      <c r="U56" s="11">
        <v>1.63</v>
      </c>
    </row>
    <row r="57" spans="20:21" x14ac:dyDescent="0.35">
      <c r="T57" s="2" t="s">
        <v>249</v>
      </c>
      <c r="U57" s="11">
        <v>1.47</v>
      </c>
    </row>
    <row r="58" spans="20:21" x14ac:dyDescent="0.35">
      <c r="T58" s="2" t="s">
        <v>250</v>
      </c>
      <c r="U58" s="11">
        <v>1.5</v>
      </c>
    </row>
    <row r="59" spans="20:21" x14ac:dyDescent="0.35">
      <c r="T59" s="2" t="s">
        <v>251</v>
      </c>
      <c r="U59" s="11">
        <v>1.45</v>
      </c>
    </row>
    <row r="60" spans="20:21" x14ac:dyDescent="0.35">
      <c r="T60" s="2" t="s">
        <v>252</v>
      </c>
      <c r="U60" s="11">
        <v>1.36</v>
      </c>
    </row>
    <row r="61" spans="20:21" x14ac:dyDescent="0.35">
      <c r="T61" s="2" t="s">
        <v>253</v>
      </c>
      <c r="U61" s="11">
        <v>1.47</v>
      </c>
    </row>
    <row r="62" spans="20:21" x14ac:dyDescent="0.35">
      <c r="T62" s="2" t="s">
        <v>254</v>
      </c>
      <c r="U62" s="11">
        <v>1.5</v>
      </c>
    </row>
    <row r="63" spans="20:21" x14ac:dyDescent="0.35">
      <c r="T63" s="2" t="s">
        <v>255</v>
      </c>
      <c r="U63" s="11">
        <v>1.51</v>
      </c>
    </row>
    <row r="64" spans="20:21" x14ac:dyDescent="0.35">
      <c r="T64" s="2" t="s">
        <v>256</v>
      </c>
      <c r="U64" s="11">
        <v>1.42</v>
      </c>
    </row>
    <row r="65" spans="20:21" x14ac:dyDescent="0.35">
      <c r="T65" s="2" t="s">
        <v>257</v>
      </c>
      <c r="U65" s="11">
        <v>1.35</v>
      </c>
    </row>
    <row r="66" spans="20:21" x14ac:dyDescent="0.35">
      <c r="T66" s="2" t="s">
        <v>258</v>
      </c>
      <c r="U66" s="11">
        <v>1.56</v>
      </c>
    </row>
    <row r="67" spans="20:21" x14ac:dyDescent="0.35">
      <c r="T67" s="2" t="s">
        <v>259</v>
      </c>
      <c r="U67" s="11">
        <v>1.61</v>
      </c>
    </row>
    <row r="68" spans="20:21" x14ac:dyDescent="0.35">
      <c r="T68" s="2" t="s">
        <v>260</v>
      </c>
      <c r="U68" s="11">
        <v>1.64</v>
      </c>
    </row>
    <row r="69" spans="20:21" x14ac:dyDescent="0.35">
      <c r="T69" s="2" t="s">
        <v>261</v>
      </c>
      <c r="U69" s="11">
        <v>1.37</v>
      </c>
    </row>
    <row r="70" spans="20:21" x14ac:dyDescent="0.35">
      <c r="T70" s="2" t="s">
        <v>262</v>
      </c>
      <c r="U70" s="11">
        <v>1.4</v>
      </c>
    </row>
    <row r="71" spans="20:21" x14ac:dyDescent="0.35">
      <c r="T71" s="2" t="s">
        <v>263</v>
      </c>
      <c r="U71" s="11">
        <v>1.49</v>
      </c>
    </row>
    <row r="72" spans="20:21" x14ac:dyDescent="0.35">
      <c r="T72" s="2" t="s">
        <v>264</v>
      </c>
      <c r="U72" s="11">
        <v>1.65</v>
      </c>
    </row>
    <row r="73" spans="20:21" x14ac:dyDescent="0.35">
      <c r="T73" s="2" t="s">
        <v>265</v>
      </c>
      <c r="U73" s="11">
        <v>1.56</v>
      </c>
    </row>
    <row r="74" spans="20:21" x14ac:dyDescent="0.35">
      <c r="T74" s="2" t="s">
        <v>266</v>
      </c>
      <c r="U74" s="11">
        <v>1.56</v>
      </c>
    </row>
    <row r="75" spans="20:21" x14ac:dyDescent="0.35">
      <c r="T75" s="2" t="s">
        <v>267</v>
      </c>
      <c r="U75" s="11">
        <v>1.59</v>
      </c>
    </row>
    <row r="76" spans="20:21" x14ac:dyDescent="0.35">
      <c r="T76" s="2" t="s">
        <v>268</v>
      </c>
      <c r="U76" s="11">
        <v>1.56</v>
      </c>
    </row>
    <row r="77" spans="20:21" x14ac:dyDescent="0.35">
      <c r="T77" s="2" t="s">
        <v>269</v>
      </c>
      <c r="U77" s="11">
        <v>1.5</v>
      </c>
    </row>
    <row r="78" spans="20:21" x14ac:dyDescent="0.35">
      <c r="T78" s="2" t="s">
        <v>270</v>
      </c>
      <c r="U78" s="11">
        <v>1.4</v>
      </c>
    </row>
    <row r="79" spans="20:21" x14ac:dyDescent="0.35">
      <c r="T79" s="2" t="s">
        <v>271</v>
      </c>
      <c r="U79" s="11">
        <v>1.42</v>
      </c>
    </row>
    <row r="80" spans="20:21" x14ac:dyDescent="0.35">
      <c r="T80" s="2" t="s">
        <v>272</v>
      </c>
      <c r="U80" s="11">
        <v>1.51</v>
      </c>
    </row>
    <row r="81" spans="20:21" x14ac:dyDescent="0.35">
      <c r="T81" s="2" t="s">
        <v>273</v>
      </c>
      <c r="U81" s="11">
        <v>1.45</v>
      </c>
    </row>
    <row r="82" spans="20:21" x14ac:dyDescent="0.35">
      <c r="T82" s="2" t="s">
        <v>274</v>
      </c>
      <c r="U82" s="11">
        <v>1.49</v>
      </c>
    </row>
    <row r="83" spans="20:21" x14ac:dyDescent="0.35">
      <c r="T83" s="2" t="s">
        <v>275</v>
      </c>
      <c r="U83" s="11">
        <v>1.63</v>
      </c>
    </row>
    <row r="84" spans="20:21" x14ac:dyDescent="0.35">
      <c r="T84" s="2" t="s">
        <v>276</v>
      </c>
      <c r="U84" s="11">
        <v>1.49</v>
      </c>
    </row>
    <row r="85" spans="20:21" x14ac:dyDescent="0.35">
      <c r="T85" s="2" t="s">
        <v>277</v>
      </c>
      <c r="U85" s="11">
        <v>1.48</v>
      </c>
    </row>
    <row r="86" spans="20:21" x14ac:dyDescent="0.35">
      <c r="T86" s="2" t="s">
        <v>278</v>
      </c>
      <c r="U86" s="11">
        <v>1.48</v>
      </c>
    </row>
    <row r="87" spans="20:21" x14ac:dyDescent="0.35">
      <c r="T87" s="2" t="s">
        <v>279</v>
      </c>
      <c r="U87" s="11">
        <v>1.7</v>
      </c>
    </row>
    <row r="88" spans="20:21" x14ac:dyDescent="0.35">
      <c r="T88" s="2" t="s">
        <v>280</v>
      </c>
      <c r="U88" s="11">
        <v>1.36</v>
      </c>
    </row>
    <row r="89" spans="20:21" x14ac:dyDescent="0.35">
      <c r="T89" s="2" t="s">
        <v>281</v>
      </c>
      <c r="U89" s="11">
        <v>1.46</v>
      </c>
    </row>
    <row r="90" spans="20:21" x14ac:dyDescent="0.35">
      <c r="T90" s="2" t="s">
        <v>282</v>
      </c>
      <c r="U90" s="11">
        <v>1.54</v>
      </c>
    </row>
    <row r="91" spans="20:21" x14ac:dyDescent="0.35">
      <c r="T91" s="2" t="s">
        <v>283</v>
      </c>
      <c r="U91" s="11">
        <v>1.51</v>
      </c>
    </row>
    <row r="92" spans="20:21" x14ac:dyDescent="0.35">
      <c r="T92" s="2" t="s">
        <v>284</v>
      </c>
      <c r="U92" s="11">
        <v>1.4</v>
      </c>
    </row>
    <row r="93" spans="20:21" x14ac:dyDescent="0.35">
      <c r="T93" s="2" t="s">
        <v>285</v>
      </c>
      <c r="U93" s="11">
        <v>1.23</v>
      </c>
    </row>
    <row r="94" spans="20:21" x14ac:dyDescent="0.35">
      <c r="T94" s="2" t="s">
        <v>286</v>
      </c>
      <c r="U94" s="11">
        <v>1.56</v>
      </c>
    </row>
    <row r="95" spans="20:21" x14ac:dyDescent="0.35">
      <c r="T95" s="2" t="s">
        <v>287</v>
      </c>
      <c r="U95" s="11">
        <v>1.62</v>
      </c>
    </row>
    <row r="96" spans="20:21" x14ac:dyDescent="0.35">
      <c r="T96" s="2" t="s">
        <v>288</v>
      </c>
      <c r="U96" s="11">
        <v>1.46</v>
      </c>
    </row>
    <row r="97" spans="20:21" x14ac:dyDescent="0.35">
      <c r="T97" s="2" t="s">
        <v>289</v>
      </c>
      <c r="U97" s="11">
        <v>1.59</v>
      </c>
    </row>
    <row r="98" spans="20:21" x14ac:dyDescent="0.35">
      <c r="T98" s="2" t="s">
        <v>290</v>
      </c>
      <c r="U98" s="11">
        <v>1.46</v>
      </c>
    </row>
    <row r="99" spans="20:21" x14ac:dyDescent="0.35">
      <c r="T99" s="2" t="s">
        <v>291</v>
      </c>
      <c r="U99" s="11">
        <v>1.49</v>
      </c>
    </row>
    <row r="100" spans="20:21" x14ac:dyDescent="0.35">
      <c r="T100" s="2" t="s">
        <v>292</v>
      </c>
      <c r="U100" s="11">
        <v>1.35</v>
      </c>
    </row>
    <row r="101" spans="20:21" x14ac:dyDescent="0.35">
      <c r="T101" s="2" t="s">
        <v>293</v>
      </c>
      <c r="U101" s="11">
        <v>1.56</v>
      </c>
    </row>
    <row r="102" spans="20:21" x14ac:dyDescent="0.35">
      <c r="T102" s="2" t="s">
        <v>294</v>
      </c>
      <c r="U102" s="11">
        <v>1.59</v>
      </c>
    </row>
    <row r="103" spans="20:21" x14ac:dyDescent="0.35">
      <c r="T103" s="2" t="s">
        <v>295</v>
      </c>
      <c r="U103" s="11">
        <v>1.53</v>
      </c>
    </row>
    <row r="104" spans="20:21" x14ac:dyDescent="0.35">
      <c r="T104" s="2" t="s">
        <v>296</v>
      </c>
      <c r="U104" s="11">
        <v>1.56</v>
      </c>
    </row>
    <row r="105" spans="20:21" x14ac:dyDescent="0.35">
      <c r="T105" s="2" t="s">
        <v>297</v>
      </c>
      <c r="U105" s="11">
        <v>1.44</v>
      </c>
    </row>
    <row r="106" spans="20:21" x14ac:dyDescent="0.35">
      <c r="T106" s="2" t="s">
        <v>298</v>
      </c>
      <c r="U106" s="11">
        <v>1.54</v>
      </c>
    </row>
    <row r="107" spans="20:21" x14ac:dyDescent="0.35">
      <c r="T107" s="2" t="s">
        <v>299</v>
      </c>
      <c r="U107" s="11">
        <v>1.51</v>
      </c>
    </row>
    <row r="108" spans="20:21" x14ac:dyDescent="0.35">
      <c r="T108" s="2" t="s">
        <v>300</v>
      </c>
      <c r="U108" s="11">
        <v>1.5</v>
      </c>
    </row>
    <row r="109" spans="20:21" x14ac:dyDescent="0.35">
      <c r="T109" s="2" t="s">
        <v>301</v>
      </c>
      <c r="U109" s="11">
        <v>1.49</v>
      </c>
    </row>
    <row r="110" spans="20:21" x14ac:dyDescent="0.35">
      <c r="T110" s="2" t="s">
        <v>302</v>
      </c>
      <c r="U110" s="11">
        <v>1.51</v>
      </c>
    </row>
    <row r="111" spans="20:21" x14ac:dyDescent="0.35">
      <c r="T111" s="2" t="s">
        <v>303</v>
      </c>
      <c r="U111" s="11">
        <v>1.67</v>
      </c>
    </row>
    <row r="112" spans="20:21" x14ac:dyDescent="0.35">
      <c r="T112" s="2" t="s">
        <v>304</v>
      </c>
      <c r="U112" s="11">
        <v>1.5</v>
      </c>
    </row>
    <row r="113" spans="20:21" x14ac:dyDescent="0.35">
      <c r="T113" s="2" t="s">
        <v>305</v>
      </c>
      <c r="U113" s="11">
        <v>1.26</v>
      </c>
    </row>
    <row r="114" spans="20:21" x14ac:dyDescent="0.35">
      <c r="T114" s="2" t="s">
        <v>306</v>
      </c>
      <c r="U114" s="11">
        <v>1.1599999999999999</v>
      </c>
    </row>
    <row r="115" spans="20:21" x14ac:dyDescent="0.35">
      <c r="T115" s="2" t="s">
        <v>307</v>
      </c>
      <c r="U115" s="11">
        <v>1.21</v>
      </c>
    </row>
    <row r="116" spans="20:21" x14ac:dyDescent="0.35">
      <c r="T116" s="2" t="s">
        <v>308</v>
      </c>
      <c r="U116" s="11">
        <v>1.54</v>
      </c>
    </row>
    <row r="117" spans="20:21" x14ac:dyDescent="0.35">
      <c r="T117" s="2" t="s">
        <v>309</v>
      </c>
      <c r="U117" s="11">
        <v>1.56</v>
      </c>
    </row>
    <row r="118" spans="20:21" x14ac:dyDescent="0.35">
      <c r="T118" s="2" t="s">
        <v>310</v>
      </c>
      <c r="U118" s="11">
        <v>1.53</v>
      </c>
    </row>
    <row r="119" spans="20:21" x14ac:dyDescent="0.35">
      <c r="T119" s="2" t="s">
        <v>311</v>
      </c>
      <c r="U119" s="11">
        <v>1.72</v>
      </c>
    </row>
    <row r="120" spans="20:21" x14ac:dyDescent="0.35">
      <c r="T120" s="2" t="s">
        <v>312</v>
      </c>
      <c r="U120" s="11">
        <v>1.59</v>
      </c>
    </row>
    <row r="121" spans="20:21" x14ac:dyDescent="0.35">
      <c r="T121" s="2" t="s">
        <v>313</v>
      </c>
      <c r="U121" s="11">
        <v>1.48</v>
      </c>
    </row>
    <row r="122" spans="20:21" x14ac:dyDescent="0.35">
      <c r="T122" s="2" t="s">
        <v>314</v>
      </c>
      <c r="U122" s="11">
        <v>1.62</v>
      </c>
    </row>
    <row r="123" spans="20:21" x14ac:dyDescent="0.35">
      <c r="T123" s="2" t="s">
        <v>315</v>
      </c>
      <c r="U123" s="11">
        <v>1.5</v>
      </c>
    </row>
    <row r="124" spans="20:21" x14ac:dyDescent="0.35">
      <c r="T124" s="2" t="s">
        <v>316</v>
      </c>
      <c r="U124" s="11">
        <v>1.61</v>
      </c>
    </row>
    <row r="125" spans="20:21" x14ac:dyDescent="0.35">
      <c r="T125" s="2" t="s">
        <v>317</v>
      </c>
      <c r="U125" s="11">
        <v>1.62</v>
      </c>
    </row>
    <row r="126" spans="20:21" x14ac:dyDescent="0.35">
      <c r="T126" s="2" t="s">
        <v>318</v>
      </c>
      <c r="U126" s="11">
        <v>1.58</v>
      </c>
    </row>
    <row r="127" spans="20:21" x14ac:dyDescent="0.35">
      <c r="T127" s="2" t="s">
        <v>319</v>
      </c>
      <c r="U127" s="11">
        <v>1.63</v>
      </c>
    </row>
    <row r="128" spans="20:21" x14ac:dyDescent="0.35">
      <c r="T128" s="2" t="s">
        <v>320</v>
      </c>
      <c r="U128" s="11">
        <v>1.77</v>
      </c>
    </row>
    <row r="129" spans="20:21" x14ac:dyDescent="0.35">
      <c r="T129" s="2" t="s">
        <v>321</v>
      </c>
      <c r="U129" s="11">
        <v>1.72</v>
      </c>
    </row>
    <row r="130" spans="20:21" x14ac:dyDescent="0.35">
      <c r="T130" s="2" t="s">
        <v>322</v>
      </c>
      <c r="U130" s="11">
        <v>1.8</v>
      </c>
    </row>
    <row r="131" spans="20:21" x14ac:dyDescent="0.35">
      <c r="T131" s="2" t="s">
        <v>323</v>
      </c>
      <c r="U131" s="11">
        <v>1.23</v>
      </c>
    </row>
    <row r="132" spans="20:21" x14ac:dyDescent="0.35">
      <c r="T132" s="2" t="s">
        <v>324</v>
      </c>
      <c r="U132" s="11">
        <v>1.26</v>
      </c>
    </row>
    <row r="133" spans="20:21" x14ac:dyDescent="0.35">
      <c r="T133" s="2" t="s">
        <v>325</v>
      </c>
      <c r="U133" s="11">
        <v>1.72</v>
      </c>
    </row>
    <row r="134" spans="20:21" x14ac:dyDescent="0.35">
      <c r="T134" s="2" t="s">
        <v>326</v>
      </c>
      <c r="U134" s="11">
        <v>1.61</v>
      </c>
    </row>
    <row r="135" spans="20:21" x14ac:dyDescent="0.35">
      <c r="T135" s="2" t="s">
        <v>327</v>
      </c>
      <c r="U135" s="11">
        <v>1.53</v>
      </c>
    </row>
    <row r="136" spans="20:21" x14ac:dyDescent="0.35">
      <c r="T136" s="2" t="s">
        <v>328</v>
      </c>
      <c r="U136" s="11">
        <v>1.71</v>
      </c>
    </row>
    <row r="137" spans="20:21" x14ac:dyDescent="0.35">
      <c r="T137" s="2" t="s">
        <v>329</v>
      </c>
      <c r="U137" s="11">
        <v>1.5</v>
      </c>
    </row>
    <row r="138" spans="20:21" x14ac:dyDescent="0.35">
      <c r="T138" s="2" t="s">
        <v>330</v>
      </c>
      <c r="U138" s="11">
        <v>1.65</v>
      </c>
    </row>
    <row r="139" spans="20:21" x14ac:dyDescent="0.35">
      <c r="T139" s="2" t="s">
        <v>331</v>
      </c>
      <c r="U139" s="11">
        <v>1.52</v>
      </c>
    </row>
    <row r="140" spans="20:21" x14ac:dyDescent="0.35">
      <c r="T140" s="2" t="s">
        <v>332</v>
      </c>
      <c r="U140" s="11">
        <v>1.64</v>
      </c>
    </row>
    <row r="141" spans="20:21" x14ac:dyDescent="0.35">
      <c r="T141" s="2" t="s">
        <v>333</v>
      </c>
      <c r="U141" s="11">
        <v>1.2</v>
      </c>
    </row>
    <row r="142" spans="20:21" x14ac:dyDescent="0.35">
      <c r="T142" s="2" t="s">
        <v>334</v>
      </c>
      <c r="U142" s="11">
        <v>1.55</v>
      </c>
    </row>
    <row r="143" spans="20:21" x14ac:dyDescent="0.35">
      <c r="T143" s="2" t="s">
        <v>335</v>
      </c>
      <c r="U143" s="11">
        <v>1.38</v>
      </c>
    </row>
    <row r="144" spans="20:21" x14ac:dyDescent="0.35">
      <c r="T144" s="2" t="s">
        <v>336</v>
      </c>
      <c r="U144" s="11">
        <v>1.52</v>
      </c>
    </row>
    <row r="145" spans="20:21" x14ac:dyDescent="0.35">
      <c r="T145" s="2" t="s">
        <v>337</v>
      </c>
      <c r="U145" s="11">
        <v>1.84</v>
      </c>
    </row>
    <row r="146" spans="20:21" x14ac:dyDescent="0.35">
      <c r="T146" s="2" t="s">
        <v>338</v>
      </c>
      <c r="U146" s="11">
        <v>1.45</v>
      </c>
    </row>
    <row r="147" spans="20:21" x14ac:dyDescent="0.35">
      <c r="T147" s="2" t="s">
        <v>339</v>
      </c>
      <c r="U147" s="11">
        <v>1.43</v>
      </c>
    </row>
    <row r="148" spans="20:21" x14ac:dyDescent="0.35">
      <c r="T148" s="2" t="s">
        <v>340</v>
      </c>
      <c r="U148" s="11">
        <v>1.38</v>
      </c>
    </row>
    <row r="149" spans="20:21" x14ac:dyDescent="0.35">
      <c r="T149" s="2" t="s">
        <v>341</v>
      </c>
      <c r="U149" s="11">
        <v>1.2</v>
      </c>
    </row>
    <row r="150" spans="20:21" x14ac:dyDescent="0.35">
      <c r="T150" s="2" t="s">
        <v>342</v>
      </c>
      <c r="U150" s="11">
        <v>1.5</v>
      </c>
    </row>
    <row r="151" spans="20:21" x14ac:dyDescent="0.35">
      <c r="T151" s="2" t="s">
        <v>343</v>
      </c>
      <c r="U151" s="11">
        <v>1.23</v>
      </c>
    </row>
    <row r="152" spans="20:21" x14ac:dyDescent="0.35">
      <c r="T152" s="2" t="s">
        <v>344</v>
      </c>
      <c r="U152" s="11">
        <v>1.25</v>
      </c>
    </row>
    <row r="153" spans="20:21" x14ac:dyDescent="0.35">
      <c r="T153" s="2" t="s">
        <v>345</v>
      </c>
      <c r="U153" s="11">
        <v>1.44</v>
      </c>
    </row>
    <row r="154" spans="20:21" x14ac:dyDescent="0.35">
      <c r="T154" s="2" t="s">
        <v>346</v>
      </c>
      <c r="U154" s="11">
        <v>1.26</v>
      </c>
    </row>
    <row r="155" spans="20:21" x14ac:dyDescent="0.35">
      <c r="T155" s="2" t="s">
        <v>347</v>
      </c>
      <c r="U155" s="11">
        <v>1.57</v>
      </c>
    </row>
    <row r="156" spans="20:21" x14ac:dyDescent="0.35">
      <c r="T156" s="2" t="s">
        <v>348</v>
      </c>
      <c r="U156" s="11">
        <v>1.43</v>
      </c>
    </row>
    <row r="157" spans="20:21" x14ac:dyDescent="0.35">
      <c r="T157" s="2" t="s">
        <v>349</v>
      </c>
      <c r="U157" s="11">
        <v>1.39</v>
      </c>
    </row>
    <row r="158" spans="20:21" x14ac:dyDescent="0.35">
      <c r="T158" s="2" t="s">
        <v>350</v>
      </c>
      <c r="U158" s="11">
        <v>1.38</v>
      </c>
    </row>
    <row r="159" spans="20:21" x14ac:dyDescent="0.35">
      <c r="T159" s="2" t="s">
        <v>351</v>
      </c>
      <c r="U159" s="11">
        <v>1.57</v>
      </c>
    </row>
    <row r="160" spans="20:21" x14ac:dyDescent="0.35">
      <c r="T160" s="2" t="s">
        <v>352</v>
      </c>
      <c r="U160" s="11">
        <v>1.53</v>
      </c>
    </row>
    <row r="161" spans="20:21" x14ac:dyDescent="0.35">
      <c r="T161" s="2" t="s">
        <v>353</v>
      </c>
      <c r="U161" s="11">
        <v>1.62</v>
      </c>
    </row>
    <row r="162" spans="20:21" x14ac:dyDescent="0.35">
      <c r="T162" s="2" t="s">
        <v>354</v>
      </c>
      <c r="U162" s="11">
        <v>1.58</v>
      </c>
    </row>
    <row r="163" spans="20:21" x14ac:dyDescent="0.35">
      <c r="T163" s="2" t="s">
        <v>355</v>
      </c>
      <c r="U163" s="11">
        <v>1.71</v>
      </c>
    </row>
    <row r="164" spans="20:21" x14ac:dyDescent="0.35">
      <c r="T164" s="2" t="s">
        <v>356</v>
      </c>
      <c r="U164" s="11">
        <v>1.63</v>
      </c>
    </row>
    <row r="165" spans="20:21" x14ac:dyDescent="0.35">
      <c r="T165" s="2" t="s">
        <v>357</v>
      </c>
      <c r="U165" s="11">
        <v>1.74</v>
      </c>
    </row>
    <row r="166" spans="20:21" x14ac:dyDescent="0.35">
      <c r="T166" s="2" t="s">
        <v>358</v>
      </c>
      <c r="U166" s="11">
        <v>1.65</v>
      </c>
    </row>
    <row r="167" spans="20:21" x14ac:dyDescent="0.35">
      <c r="T167" s="2" t="s">
        <v>359</v>
      </c>
      <c r="U167" s="11">
        <v>1.7</v>
      </c>
    </row>
    <row r="168" spans="20:21" x14ac:dyDescent="0.35">
      <c r="T168" s="2" t="s">
        <v>360</v>
      </c>
      <c r="U168" s="11">
        <v>1.52</v>
      </c>
    </row>
    <row r="169" spans="20:21" x14ac:dyDescent="0.35">
      <c r="T169" s="2" t="s">
        <v>361</v>
      </c>
      <c r="U169" s="11">
        <v>1.68</v>
      </c>
    </row>
    <row r="170" spans="20:21" x14ac:dyDescent="0.35">
      <c r="T170" s="2" t="s">
        <v>362</v>
      </c>
      <c r="U170" s="11">
        <v>1.67</v>
      </c>
    </row>
    <row r="171" spans="20:21" x14ac:dyDescent="0.35">
      <c r="T171" s="2" t="s">
        <v>363</v>
      </c>
      <c r="U171" s="11">
        <v>1.59</v>
      </c>
    </row>
    <row r="172" spans="20:21" x14ac:dyDescent="0.35">
      <c r="T172" s="2" t="s">
        <v>364</v>
      </c>
      <c r="U172" s="11">
        <v>1.55</v>
      </c>
    </row>
    <row r="173" spans="20:21" x14ac:dyDescent="0.35">
      <c r="T173" s="2" t="s">
        <v>365</v>
      </c>
      <c r="U173" s="11">
        <v>1.69</v>
      </c>
    </row>
    <row r="174" spans="20:21" x14ac:dyDescent="0.35">
      <c r="T174" s="2" t="s">
        <v>366</v>
      </c>
      <c r="U174" s="11">
        <v>1.61</v>
      </c>
    </row>
    <row r="175" spans="20:21" x14ac:dyDescent="0.35">
      <c r="T175" s="2" t="s">
        <v>367</v>
      </c>
      <c r="U175" s="11">
        <v>1.51</v>
      </c>
    </row>
    <row r="176" spans="20:21" x14ac:dyDescent="0.35">
      <c r="T176" s="2" t="s">
        <v>368</v>
      </c>
      <c r="U176" s="11">
        <v>1.35</v>
      </c>
    </row>
    <row r="177" spans="20:21" x14ac:dyDescent="0.35">
      <c r="T177" s="2" t="s">
        <v>369</v>
      </c>
      <c r="U177" s="11">
        <v>1.1299999999999999</v>
      </c>
    </row>
    <row r="178" spans="20:21" x14ac:dyDescent="0.35">
      <c r="T178" s="2" t="s">
        <v>370</v>
      </c>
      <c r="U178" s="11">
        <v>1.61</v>
      </c>
    </row>
    <row r="179" spans="20:21" x14ac:dyDescent="0.35">
      <c r="T179" s="2" t="s">
        <v>371</v>
      </c>
      <c r="U179" s="11">
        <v>1.41</v>
      </c>
    </row>
    <row r="180" spans="20:21" x14ac:dyDescent="0.35">
      <c r="T180" s="2" t="s">
        <v>372</v>
      </c>
      <c r="U180" s="11">
        <v>1.48</v>
      </c>
    </row>
    <row r="181" spans="20:21" x14ac:dyDescent="0.35">
      <c r="T181" s="2" t="s">
        <v>373</v>
      </c>
      <c r="U181" s="11">
        <v>1.49</v>
      </c>
    </row>
    <row r="182" spans="20:21" x14ac:dyDescent="0.35">
      <c r="T182" s="2" t="s">
        <v>374</v>
      </c>
      <c r="U182" s="11">
        <v>1.46</v>
      </c>
    </row>
    <row r="183" spans="20:21" x14ac:dyDescent="0.35">
      <c r="T183" s="2" t="s">
        <v>375</v>
      </c>
      <c r="U183" s="11">
        <v>1.39</v>
      </c>
    </row>
    <row r="184" spans="20:21" x14ac:dyDescent="0.35">
      <c r="T184" s="2" t="s">
        <v>376</v>
      </c>
      <c r="U184" s="11">
        <v>1.45</v>
      </c>
    </row>
    <row r="185" spans="20:21" x14ac:dyDescent="0.35">
      <c r="T185" s="2" t="s">
        <v>377</v>
      </c>
      <c r="U185" s="11">
        <v>1.41</v>
      </c>
    </row>
    <row r="186" spans="20:21" x14ac:dyDescent="0.35">
      <c r="T186" s="2" t="s">
        <v>378</v>
      </c>
      <c r="U186" s="11">
        <v>1.38</v>
      </c>
    </row>
    <row r="187" spans="20:21" x14ac:dyDescent="0.35">
      <c r="T187" s="2" t="s">
        <v>379</v>
      </c>
      <c r="U187" s="11">
        <v>1.41</v>
      </c>
    </row>
    <row r="188" spans="20:21" x14ac:dyDescent="0.35">
      <c r="T188" s="2" t="s">
        <v>380</v>
      </c>
      <c r="U188" s="11">
        <v>1.47</v>
      </c>
    </row>
    <row r="189" spans="20:21" x14ac:dyDescent="0.35">
      <c r="T189" s="2" t="s">
        <v>381</v>
      </c>
      <c r="U189" s="11">
        <v>1.43</v>
      </c>
    </row>
    <row r="190" spans="20:21" x14ac:dyDescent="0.35">
      <c r="T190" s="2" t="s">
        <v>382</v>
      </c>
      <c r="U190" s="11">
        <v>1.4</v>
      </c>
    </row>
    <row r="191" spans="20:21" x14ac:dyDescent="0.35">
      <c r="T191" s="2" t="s">
        <v>383</v>
      </c>
      <c r="U191" s="11">
        <v>1.48</v>
      </c>
    </row>
    <row r="192" spans="20:21" x14ac:dyDescent="0.35">
      <c r="T192" s="2" t="s">
        <v>384</v>
      </c>
      <c r="U192" s="11">
        <v>1.22</v>
      </c>
    </row>
    <row r="193" spans="20:21" x14ac:dyDescent="0.35">
      <c r="T193" s="2" t="s">
        <v>385</v>
      </c>
      <c r="U193" s="11">
        <v>1.21</v>
      </c>
    </row>
    <row r="194" spans="20:21" x14ac:dyDescent="0.35">
      <c r="T194" s="2" t="s">
        <v>386</v>
      </c>
      <c r="U194" s="11">
        <v>1.47</v>
      </c>
    </row>
    <row r="195" spans="20:21" x14ac:dyDescent="0.35">
      <c r="T195" s="2" t="s">
        <v>387</v>
      </c>
      <c r="U195" s="11">
        <v>1.51</v>
      </c>
    </row>
    <row r="196" spans="20:21" x14ac:dyDescent="0.35">
      <c r="T196" s="2" t="s">
        <v>388</v>
      </c>
      <c r="U196" s="11">
        <v>1.47</v>
      </c>
    </row>
    <row r="197" spans="20:21" x14ac:dyDescent="0.35">
      <c r="T197" s="2" t="s">
        <v>389</v>
      </c>
      <c r="U197" s="11">
        <v>1.51</v>
      </c>
    </row>
    <row r="198" spans="20:21" x14ac:dyDescent="0.35">
      <c r="T198" s="2" t="s">
        <v>390</v>
      </c>
      <c r="U198" s="11">
        <v>1.46</v>
      </c>
    </row>
    <row r="199" spans="20:21" x14ac:dyDescent="0.35">
      <c r="T199" s="2" t="s">
        <v>391</v>
      </c>
      <c r="U199" s="11">
        <v>1.56</v>
      </c>
    </row>
    <row r="200" spans="20:21" x14ac:dyDescent="0.35">
      <c r="T200" s="2" t="s">
        <v>392</v>
      </c>
      <c r="U200" s="11">
        <v>1.45</v>
      </c>
    </row>
    <row r="201" spans="20:21" x14ac:dyDescent="0.35">
      <c r="T201" s="2" t="s">
        <v>393</v>
      </c>
      <c r="U201" s="11">
        <v>1.47</v>
      </c>
    </row>
    <row r="202" spans="20:21" x14ac:dyDescent="0.35">
      <c r="T202" s="2" t="s">
        <v>394</v>
      </c>
      <c r="U202" s="11">
        <v>1.23</v>
      </c>
    </row>
    <row r="203" spans="20:21" x14ac:dyDescent="0.35">
      <c r="T203" s="2" t="s">
        <v>395</v>
      </c>
      <c r="U203" s="11">
        <v>1.46</v>
      </c>
    </row>
    <row r="204" spans="20:21" x14ac:dyDescent="0.35">
      <c r="T204" s="2" t="s">
        <v>396</v>
      </c>
      <c r="U204" s="11">
        <v>1.72</v>
      </c>
    </row>
    <row r="205" spans="20:21" x14ac:dyDescent="0.35">
      <c r="T205" s="2" t="s">
        <v>397</v>
      </c>
      <c r="U205" s="11">
        <v>1.1299999999999999</v>
      </c>
    </row>
    <row r="206" spans="20:21" x14ac:dyDescent="0.35">
      <c r="T206" s="2" t="s">
        <v>398</v>
      </c>
      <c r="U206" s="11">
        <v>1.63</v>
      </c>
    </row>
    <row r="207" spans="20:21" x14ac:dyDescent="0.35">
      <c r="T207" s="2" t="s">
        <v>399</v>
      </c>
      <c r="U207" s="11">
        <v>1.6</v>
      </c>
    </row>
    <row r="208" spans="20:21" x14ac:dyDescent="0.35">
      <c r="T208" s="2" t="s">
        <v>400</v>
      </c>
      <c r="U208" s="11">
        <v>1.54</v>
      </c>
    </row>
    <row r="209" spans="20:21" x14ac:dyDescent="0.35">
      <c r="T209" s="2" t="s">
        <v>401</v>
      </c>
      <c r="U209" s="11">
        <v>1.59</v>
      </c>
    </row>
    <row r="210" spans="20:21" x14ac:dyDescent="0.35">
      <c r="T210" s="2" t="s">
        <v>402</v>
      </c>
      <c r="U210" s="11">
        <v>1.57</v>
      </c>
    </row>
    <row r="211" spans="20:21" x14ac:dyDescent="0.35">
      <c r="T211" s="2" t="s">
        <v>403</v>
      </c>
      <c r="U211" s="11">
        <v>1.46</v>
      </c>
    </row>
    <row r="212" spans="20:21" x14ac:dyDescent="0.35">
      <c r="T212" s="2" t="s">
        <v>404</v>
      </c>
      <c r="U212" s="11">
        <v>1.42</v>
      </c>
    </row>
    <row r="213" spans="20:21" x14ac:dyDescent="0.35">
      <c r="T213" s="2" t="s">
        <v>405</v>
      </c>
      <c r="U213" s="11">
        <v>1.25</v>
      </c>
    </row>
    <row r="214" spans="20:21" x14ac:dyDescent="0.35">
      <c r="T214" s="2" t="s">
        <v>406</v>
      </c>
      <c r="U214" s="11">
        <v>1.57</v>
      </c>
    </row>
    <row r="215" spans="20:21" x14ac:dyDescent="0.35">
      <c r="T215" s="2" t="s">
        <v>407</v>
      </c>
      <c r="U215" s="11">
        <v>1.35</v>
      </c>
    </row>
    <row r="216" spans="20:21" x14ac:dyDescent="0.35">
      <c r="T216" s="2" t="s">
        <v>408</v>
      </c>
      <c r="U216" s="11">
        <v>1.77</v>
      </c>
    </row>
    <row r="217" spans="20:21" x14ac:dyDescent="0.35">
      <c r="T217" s="2" t="s">
        <v>409</v>
      </c>
      <c r="U217" s="11">
        <v>1.34</v>
      </c>
    </row>
    <row r="218" spans="20:21" x14ac:dyDescent="0.35">
      <c r="T218" s="2" t="s">
        <v>410</v>
      </c>
      <c r="U218" s="11">
        <v>1.64</v>
      </c>
    </row>
    <row r="219" spans="20:21" x14ac:dyDescent="0.35">
      <c r="T219" s="2" t="s">
        <v>411</v>
      </c>
      <c r="U219" s="11">
        <v>1.39</v>
      </c>
    </row>
    <row r="220" spans="20:21" x14ac:dyDescent="0.35">
      <c r="T220" s="2" t="s">
        <v>412</v>
      </c>
      <c r="U220" s="11">
        <v>1.51</v>
      </c>
    </row>
    <row r="221" spans="20:21" x14ac:dyDescent="0.35">
      <c r="T221" s="2" t="s">
        <v>413</v>
      </c>
      <c r="U221" s="11">
        <v>1.22</v>
      </c>
    </row>
    <row r="222" spans="20:21" x14ac:dyDescent="0.35">
      <c r="T222" s="2" t="s">
        <v>414</v>
      </c>
      <c r="U222" s="11">
        <v>1.61</v>
      </c>
    </row>
    <row r="223" spans="20:21" x14ac:dyDescent="0.35">
      <c r="T223" s="2" t="s">
        <v>415</v>
      </c>
      <c r="U223" s="11">
        <v>1.58</v>
      </c>
    </row>
    <row r="224" spans="20:21" x14ac:dyDescent="0.35">
      <c r="T224" s="2" t="s">
        <v>416</v>
      </c>
      <c r="U224" s="11">
        <v>1.46</v>
      </c>
    </row>
    <row r="225" spans="20:21" x14ac:dyDescent="0.35">
      <c r="T225" s="2" t="s">
        <v>417</v>
      </c>
      <c r="U225" s="11">
        <v>1.49</v>
      </c>
    </row>
    <row r="226" spans="20:21" x14ac:dyDescent="0.35">
      <c r="T226" s="2" t="s">
        <v>418</v>
      </c>
      <c r="U226" s="11">
        <v>1.56</v>
      </c>
    </row>
    <row r="227" spans="20:21" x14ac:dyDescent="0.35">
      <c r="T227" s="2" t="s">
        <v>419</v>
      </c>
      <c r="U227" s="11">
        <v>1.46</v>
      </c>
    </row>
    <row r="228" spans="20:21" x14ac:dyDescent="0.35">
      <c r="T228" s="2" t="s">
        <v>420</v>
      </c>
      <c r="U228" s="11">
        <v>1.47</v>
      </c>
    </row>
    <row r="229" spans="20:21" x14ac:dyDescent="0.35">
      <c r="T229" s="2" t="s">
        <v>421</v>
      </c>
      <c r="U229" s="11">
        <v>1.44</v>
      </c>
    </row>
    <row r="230" spans="20:21" x14ac:dyDescent="0.35">
      <c r="T230" s="2" t="s">
        <v>422</v>
      </c>
      <c r="U230" s="11">
        <v>1.52</v>
      </c>
    </row>
    <row r="231" spans="20:21" x14ac:dyDescent="0.35">
      <c r="T231" s="2" t="s">
        <v>423</v>
      </c>
      <c r="U231" s="11">
        <v>1.62</v>
      </c>
    </row>
    <row r="232" spans="20:21" x14ac:dyDescent="0.35">
      <c r="T232" s="2" t="s">
        <v>424</v>
      </c>
      <c r="U232" s="11">
        <v>1.88</v>
      </c>
    </row>
    <row r="233" spans="20:21" x14ac:dyDescent="0.35">
      <c r="T233" s="2" t="s">
        <v>425</v>
      </c>
      <c r="U233" s="11">
        <v>1.62</v>
      </c>
    </row>
    <row r="234" spans="20:21" x14ac:dyDescent="0.35">
      <c r="T234" s="2" t="s">
        <v>426</v>
      </c>
      <c r="U234" s="11">
        <v>1.76</v>
      </c>
    </row>
    <row r="235" spans="20:21" x14ac:dyDescent="0.35">
      <c r="T235" s="2" t="s">
        <v>427</v>
      </c>
      <c r="U235" s="11">
        <v>1.4</v>
      </c>
    </row>
    <row r="236" spans="20:21" x14ac:dyDescent="0.35">
      <c r="T236" s="2" t="s">
        <v>428</v>
      </c>
      <c r="U236" s="11">
        <v>1.68</v>
      </c>
    </row>
    <row r="237" spans="20:21" x14ac:dyDescent="0.35">
      <c r="T237" s="2" t="s">
        <v>429</v>
      </c>
      <c r="U237" s="11">
        <v>1.98</v>
      </c>
    </row>
    <row r="238" spans="20:21" x14ac:dyDescent="0.35">
      <c r="T238" s="2" t="s">
        <v>430</v>
      </c>
      <c r="U238" s="11">
        <v>1.57</v>
      </c>
    </row>
    <row r="239" spans="20:21" x14ac:dyDescent="0.35">
      <c r="T239" s="2" t="s">
        <v>431</v>
      </c>
      <c r="U239" s="11">
        <v>1.61</v>
      </c>
    </row>
    <row r="240" spans="20:21" x14ac:dyDescent="0.35">
      <c r="T240" s="2" t="s">
        <v>432</v>
      </c>
      <c r="U240" s="11">
        <v>1.52</v>
      </c>
    </row>
    <row r="241" spans="20:21" x14ac:dyDescent="0.35">
      <c r="T241" s="2" t="s">
        <v>433</v>
      </c>
      <c r="U241" s="11">
        <v>1.5</v>
      </c>
    </row>
    <row r="242" spans="20:21" x14ac:dyDescent="0.35">
      <c r="T242" s="2" t="s">
        <v>434</v>
      </c>
      <c r="U242" s="11">
        <v>1.58</v>
      </c>
    </row>
    <row r="243" spans="20:21" x14ac:dyDescent="0.35">
      <c r="T243" s="2" t="s">
        <v>435</v>
      </c>
      <c r="U243" s="11">
        <v>1.55</v>
      </c>
    </row>
    <row r="244" spans="20:21" x14ac:dyDescent="0.35">
      <c r="T244" s="2" t="s">
        <v>436</v>
      </c>
      <c r="U244" s="11">
        <v>1.74</v>
      </c>
    </row>
    <row r="245" spans="20:21" x14ac:dyDescent="0.35">
      <c r="T245" s="2" t="s">
        <v>437</v>
      </c>
      <c r="U245" s="11">
        <v>1.63</v>
      </c>
    </row>
    <row r="246" spans="20:21" x14ac:dyDescent="0.35">
      <c r="T246" s="2" t="s">
        <v>438</v>
      </c>
      <c r="U246" s="11">
        <v>1.37</v>
      </c>
    </row>
    <row r="247" spans="20:21" x14ac:dyDescent="0.35">
      <c r="T247" s="2" t="s">
        <v>439</v>
      </c>
      <c r="U247" s="11">
        <v>1.89</v>
      </c>
    </row>
    <row r="248" spans="20:21" x14ac:dyDescent="0.35">
      <c r="T248" s="2" t="s">
        <v>440</v>
      </c>
      <c r="U248" s="11">
        <v>1.42</v>
      </c>
    </row>
    <row r="249" spans="20:21" x14ac:dyDescent="0.35">
      <c r="T249" s="2" t="s">
        <v>441</v>
      </c>
      <c r="U249" s="11">
        <v>1.32</v>
      </c>
    </row>
    <row r="250" spans="20:21" x14ac:dyDescent="0.35">
      <c r="T250" s="2" t="s">
        <v>442</v>
      </c>
      <c r="U250" s="11">
        <v>1.49</v>
      </c>
    </row>
    <row r="251" spans="20:21" x14ac:dyDescent="0.35">
      <c r="T251" s="2" t="s">
        <v>443</v>
      </c>
      <c r="U251" s="11">
        <v>1.44</v>
      </c>
    </row>
    <row r="252" spans="20:21" x14ac:dyDescent="0.35">
      <c r="T252" s="2" t="s">
        <v>444</v>
      </c>
      <c r="U252" s="11">
        <v>1.47</v>
      </c>
    </row>
    <row r="253" spans="20:21" x14ac:dyDescent="0.35">
      <c r="T253" s="2" t="s">
        <v>445</v>
      </c>
      <c r="U253" s="11">
        <v>1.51</v>
      </c>
    </row>
    <row r="254" spans="20:21" x14ac:dyDescent="0.35">
      <c r="T254" s="2" t="s">
        <v>446</v>
      </c>
      <c r="U254" s="11">
        <v>1.61</v>
      </c>
    </row>
    <row r="255" spans="20:21" x14ac:dyDescent="0.35">
      <c r="T255" s="2" t="s">
        <v>447</v>
      </c>
      <c r="U255" s="11">
        <v>1.62</v>
      </c>
    </row>
    <row r="256" spans="20:21" x14ac:dyDescent="0.35">
      <c r="T256" s="2" t="s">
        <v>448</v>
      </c>
      <c r="U256" s="11">
        <v>1.59</v>
      </c>
    </row>
    <row r="257" spans="20:21" x14ac:dyDescent="0.35">
      <c r="T257" s="2" t="s">
        <v>449</v>
      </c>
      <c r="U257" s="11">
        <v>1.4</v>
      </c>
    </row>
    <row r="258" spans="20:21" x14ac:dyDescent="0.35">
      <c r="T258" s="2" t="s">
        <v>450</v>
      </c>
      <c r="U258" s="11">
        <v>1.56</v>
      </c>
    </row>
    <row r="259" spans="20:21" x14ac:dyDescent="0.35">
      <c r="T259" s="2" t="s">
        <v>451</v>
      </c>
      <c r="U259" s="11">
        <v>1.59</v>
      </c>
    </row>
    <row r="260" spans="20:21" x14ac:dyDescent="0.35">
      <c r="T260" s="2" t="s">
        <v>452</v>
      </c>
      <c r="U260" s="11">
        <v>1.34</v>
      </c>
    </row>
    <row r="261" spans="20:21" x14ac:dyDescent="0.35">
      <c r="T261" s="2" t="s">
        <v>453</v>
      </c>
      <c r="U261" s="11">
        <v>1.62</v>
      </c>
    </row>
    <row r="262" spans="20:21" x14ac:dyDescent="0.35">
      <c r="T262" s="2" t="s">
        <v>454</v>
      </c>
      <c r="U262" s="11">
        <v>1.46</v>
      </c>
    </row>
    <row r="263" spans="20:21" x14ac:dyDescent="0.35">
      <c r="T263" s="2" t="s">
        <v>455</v>
      </c>
      <c r="U263" s="11">
        <v>1.6</v>
      </c>
    </row>
    <row r="264" spans="20:21" x14ac:dyDescent="0.35">
      <c r="T264" s="2" t="s">
        <v>456</v>
      </c>
      <c r="U264" s="11">
        <v>1.64</v>
      </c>
    </row>
    <row r="265" spans="20:21" x14ac:dyDescent="0.35">
      <c r="T265" s="2" t="s">
        <v>457</v>
      </c>
      <c r="U265" s="11">
        <v>1.55</v>
      </c>
    </row>
    <row r="266" spans="20:21" x14ac:dyDescent="0.35">
      <c r="T266" s="2" t="s">
        <v>458</v>
      </c>
      <c r="U266" s="11">
        <v>1.4</v>
      </c>
    </row>
    <row r="267" spans="20:21" x14ac:dyDescent="0.35">
      <c r="T267" s="2" t="s">
        <v>459</v>
      </c>
      <c r="U267" s="11">
        <v>1.29</v>
      </c>
    </row>
    <row r="268" spans="20:21" x14ac:dyDescent="0.35">
      <c r="T268" s="2" t="s">
        <v>460</v>
      </c>
      <c r="U268" s="11">
        <v>1.39</v>
      </c>
    </row>
    <row r="269" spans="20:21" x14ac:dyDescent="0.35">
      <c r="T269" s="2" t="s">
        <v>461</v>
      </c>
      <c r="U269" s="11">
        <v>1.6</v>
      </c>
    </row>
    <row r="270" spans="20:21" x14ac:dyDescent="0.35">
      <c r="T270" s="2" t="s">
        <v>462</v>
      </c>
      <c r="U270" s="11">
        <v>1.48</v>
      </c>
    </row>
    <row r="271" spans="20:21" x14ac:dyDescent="0.35">
      <c r="T271" s="2" t="s">
        <v>463</v>
      </c>
      <c r="U271" s="11">
        <v>1.52</v>
      </c>
    </row>
    <row r="272" spans="20:21" x14ac:dyDescent="0.35">
      <c r="T272" s="2" t="s">
        <v>464</v>
      </c>
      <c r="U272" s="11">
        <v>1.44</v>
      </c>
    </row>
    <row r="273" spans="20:21" x14ac:dyDescent="0.35">
      <c r="T273" s="2" t="s">
        <v>465</v>
      </c>
      <c r="U273" s="11">
        <v>1.54</v>
      </c>
    </row>
    <row r="274" spans="20:21" x14ac:dyDescent="0.35">
      <c r="T274" s="2" t="s">
        <v>466</v>
      </c>
      <c r="U274" s="11">
        <v>1.47</v>
      </c>
    </row>
    <row r="275" spans="20:21" x14ac:dyDescent="0.35">
      <c r="T275" s="2" t="s">
        <v>467</v>
      </c>
      <c r="U275" s="11">
        <v>1.52</v>
      </c>
    </row>
    <row r="276" spans="20:21" x14ac:dyDescent="0.35">
      <c r="T276" s="2" t="s">
        <v>468</v>
      </c>
      <c r="U276" s="11">
        <v>1.47</v>
      </c>
    </row>
    <row r="277" spans="20:21" x14ac:dyDescent="0.35">
      <c r="T277" s="2" t="s">
        <v>469</v>
      </c>
      <c r="U277" s="11">
        <v>1.5</v>
      </c>
    </row>
    <row r="278" spans="20:21" x14ac:dyDescent="0.35">
      <c r="T278" s="2" t="s">
        <v>470</v>
      </c>
      <c r="U278" s="11">
        <v>1.52</v>
      </c>
    </row>
    <row r="279" spans="20:21" x14ac:dyDescent="0.35">
      <c r="T279" s="2" t="s">
        <v>471</v>
      </c>
      <c r="U279" s="11">
        <v>1.22</v>
      </c>
    </row>
    <row r="280" spans="20:21" x14ac:dyDescent="0.35">
      <c r="T280" s="2" t="s">
        <v>472</v>
      </c>
      <c r="U280" s="11">
        <v>1.52</v>
      </c>
    </row>
    <row r="281" spans="20:21" x14ac:dyDescent="0.35">
      <c r="T281" s="2" t="s">
        <v>473</v>
      </c>
      <c r="U281" s="11">
        <v>1.59</v>
      </c>
    </row>
    <row r="282" spans="20:21" x14ac:dyDescent="0.35">
      <c r="T282" s="2" t="s">
        <v>474</v>
      </c>
      <c r="U282" s="11">
        <v>1.43</v>
      </c>
    </row>
    <row r="283" spans="20:21" x14ac:dyDescent="0.35">
      <c r="T283" s="2" t="s">
        <v>475</v>
      </c>
      <c r="U283" s="11">
        <v>1.55</v>
      </c>
    </row>
    <row r="284" spans="20:21" x14ac:dyDescent="0.35">
      <c r="T284" s="2" t="s">
        <v>476</v>
      </c>
      <c r="U284" s="11">
        <v>1.48</v>
      </c>
    </row>
    <row r="285" spans="20:21" x14ac:dyDescent="0.35">
      <c r="T285" s="2" t="s">
        <v>477</v>
      </c>
      <c r="U285" s="11">
        <v>1.57</v>
      </c>
    </row>
    <row r="286" spans="20:21" x14ac:dyDescent="0.35">
      <c r="T286" s="2" t="s">
        <v>478</v>
      </c>
      <c r="U286" s="11">
        <v>1.46</v>
      </c>
    </row>
    <row r="287" spans="20:21" x14ac:dyDescent="0.35">
      <c r="T287" s="2" t="s">
        <v>479</v>
      </c>
      <c r="U287" s="11">
        <v>1.44</v>
      </c>
    </row>
    <row r="288" spans="20:21" x14ac:dyDescent="0.35">
      <c r="T288" s="2" t="s">
        <v>480</v>
      </c>
      <c r="U288" s="11">
        <v>1.49</v>
      </c>
    </row>
    <row r="289" spans="20:21" x14ac:dyDescent="0.35">
      <c r="T289" s="2" t="s">
        <v>481</v>
      </c>
      <c r="U289" s="11">
        <v>1.55</v>
      </c>
    </row>
    <row r="290" spans="20:21" x14ac:dyDescent="0.35">
      <c r="T290" s="2" t="s">
        <v>482</v>
      </c>
      <c r="U290" s="11">
        <v>1.1399999999999999</v>
      </c>
    </row>
    <row r="291" spans="20:21" x14ac:dyDescent="0.35">
      <c r="T291" s="2" t="s">
        <v>483</v>
      </c>
      <c r="U291" s="11">
        <v>1.5</v>
      </c>
    </row>
    <row r="292" spans="20:21" x14ac:dyDescent="0.35">
      <c r="T292" s="2" t="s">
        <v>484</v>
      </c>
      <c r="U292" s="11">
        <v>1.51</v>
      </c>
    </row>
    <row r="293" spans="20:21" x14ac:dyDescent="0.35">
      <c r="T293" s="2" t="s">
        <v>485</v>
      </c>
      <c r="U293" s="11">
        <v>1.5</v>
      </c>
    </row>
    <row r="294" spans="20:21" x14ac:dyDescent="0.35">
      <c r="T294" s="2" t="s">
        <v>486</v>
      </c>
      <c r="U294" s="11">
        <v>1.42</v>
      </c>
    </row>
    <row r="295" spans="20:21" x14ac:dyDescent="0.35">
      <c r="T295" s="2" t="s">
        <v>487</v>
      </c>
      <c r="U295" s="11">
        <v>1.56</v>
      </c>
    </row>
    <row r="296" spans="20:21" x14ac:dyDescent="0.35">
      <c r="T296" s="2" t="s">
        <v>488</v>
      </c>
      <c r="U296" s="11">
        <v>1.37</v>
      </c>
    </row>
    <row r="297" spans="20:21" x14ac:dyDescent="0.35">
      <c r="T297" s="2" t="s">
        <v>489</v>
      </c>
      <c r="U297" s="11">
        <v>1.28</v>
      </c>
    </row>
    <row r="298" spans="20:21" x14ac:dyDescent="0.35">
      <c r="T298" s="2" t="s">
        <v>490</v>
      </c>
      <c r="U298" s="11">
        <v>1.58</v>
      </c>
    </row>
    <row r="299" spans="20:21" x14ac:dyDescent="0.35">
      <c r="T299" s="2" t="s">
        <v>491</v>
      </c>
      <c r="U299" s="11">
        <v>1.67</v>
      </c>
    </row>
    <row r="300" spans="20:21" x14ac:dyDescent="0.35">
      <c r="T300" s="2" t="s">
        <v>492</v>
      </c>
      <c r="U300" s="11">
        <v>1.67</v>
      </c>
    </row>
    <row r="301" spans="20:21" x14ac:dyDescent="0.35">
      <c r="T301" s="2" t="s">
        <v>493</v>
      </c>
      <c r="U301" s="11">
        <v>1.88</v>
      </c>
    </row>
    <row r="302" spans="20:21" x14ac:dyDescent="0.35">
      <c r="T302" s="2" t="s">
        <v>494</v>
      </c>
      <c r="U302" s="11">
        <v>1.69</v>
      </c>
    </row>
    <row r="303" spans="20:21" x14ac:dyDescent="0.35">
      <c r="T303" s="2" t="s">
        <v>495</v>
      </c>
      <c r="U303" s="11">
        <v>1.56</v>
      </c>
    </row>
    <row r="304" spans="20:21" x14ac:dyDescent="0.35">
      <c r="T304" s="2" t="s">
        <v>496</v>
      </c>
      <c r="U304" s="11">
        <v>1.43</v>
      </c>
    </row>
    <row r="305" spans="20:21" x14ac:dyDescent="0.35">
      <c r="T305" s="2" t="s">
        <v>497</v>
      </c>
      <c r="U305" s="11">
        <v>1.77</v>
      </c>
    </row>
    <row r="306" spans="20:21" x14ac:dyDescent="0.35">
      <c r="T306" s="2" t="s">
        <v>498</v>
      </c>
      <c r="U306" s="11">
        <v>1.55</v>
      </c>
    </row>
    <row r="307" spans="20:21" x14ac:dyDescent="0.35">
      <c r="T307" s="2" t="s">
        <v>499</v>
      </c>
      <c r="U307" s="11">
        <v>1.56</v>
      </c>
    </row>
    <row r="308" spans="20:21" x14ac:dyDescent="0.35">
      <c r="T308" s="2" t="s">
        <v>500</v>
      </c>
      <c r="U308" s="11">
        <v>1.66</v>
      </c>
    </row>
    <row r="309" spans="20:21" x14ac:dyDescent="0.35">
      <c r="T309" s="2" t="s">
        <v>501</v>
      </c>
      <c r="U309" s="11">
        <v>1.44</v>
      </c>
    </row>
    <row r="310" spans="20:21" x14ac:dyDescent="0.35">
      <c r="T310" s="2" t="s">
        <v>502</v>
      </c>
      <c r="U310" s="11">
        <v>1.28</v>
      </c>
    </row>
    <row r="311" spans="20:21" x14ac:dyDescent="0.35">
      <c r="T311" s="2" t="s">
        <v>503</v>
      </c>
      <c r="U311" s="11">
        <v>1.79</v>
      </c>
    </row>
    <row r="312" spans="20:21" x14ac:dyDescent="0.35">
      <c r="T312" s="2" t="s">
        <v>504</v>
      </c>
      <c r="U312" s="11">
        <v>1.64</v>
      </c>
    </row>
    <row r="313" spans="20:21" x14ac:dyDescent="0.35">
      <c r="T313" s="2" t="s">
        <v>505</v>
      </c>
      <c r="U313" s="11">
        <v>1.58</v>
      </c>
    </row>
    <row r="314" spans="20:21" x14ac:dyDescent="0.35">
      <c r="T314" s="2" t="s">
        <v>506</v>
      </c>
      <c r="U314" s="11">
        <v>1.5</v>
      </c>
    </row>
    <row r="315" spans="20:21" x14ac:dyDescent="0.35">
      <c r="T315" s="2" t="s">
        <v>507</v>
      </c>
      <c r="U315" s="11">
        <v>1.1399999999999999</v>
      </c>
    </row>
    <row r="316" spans="20:21" x14ac:dyDescent="0.35">
      <c r="T316" s="2" t="s">
        <v>508</v>
      </c>
      <c r="U316" s="11">
        <v>1.19</v>
      </c>
    </row>
    <row r="317" spans="20:21" x14ac:dyDescent="0.35">
      <c r="T317" s="2" t="s">
        <v>509</v>
      </c>
      <c r="U317" s="11">
        <v>1.1200000000000001</v>
      </c>
    </row>
    <row r="318" spans="20:21" x14ac:dyDescent="0.35">
      <c r="T318" s="2" t="s">
        <v>510</v>
      </c>
      <c r="U318" s="11">
        <v>1.48</v>
      </c>
    </row>
    <row r="319" spans="20:21" x14ac:dyDescent="0.35">
      <c r="T319" s="2" t="s">
        <v>511</v>
      </c>
      <c r="U319" s="11">
        <v>1.59</v>
      </c>
    </row>
    <row r="320" spans="20:21" x14ac:dyDescent="0.35">
      <c r="T320" s="2" t="s">
        <v>512</v>
      </c>
      <c r="U320" s="11">
        <v>1.48</v>
      </c>
    </row>
    <row r="321" spans="20:21" x14ac:dyDescent="0.35">
      <c r="T321" s="2" t="s">
        <v>513</v>
      </c>
      <c r="U321" s="11">
        <v>1.41</v>
      </c>
    </row>
    <row r="322" spans="20:21" x14ac:dyDescent="0.35">
      <c r="T322" s="2" t="s">
        <v>514</v>
      </c>
      <c r="U322" s="11">
        <v>1.58</v>
      </c>
    </row>
    <row r="323" spans="20:21" x14ac:dyDescent="0.35">
      <c r="T323" s="2" t="s">
        <v>515</v>
      </c>
      <c r="U323" s="11">
        <v>1.44</v>
      </c>
    </row>
    <row r="324" spans="20:21" x14ac:dyDescent="0.35">
      <c r="T324" s="2" t="s">
        <v>516</v>
      </c>
      <c r="U324" s="11">
        <v>1.51</v>
      </c>
    </row>
    <row r="325" spans="20:21" x14ac:dyDescent="0.35">
      <c r="T325" s="2" t="s">
        <v>517</v>
      </c>
      <c r="U325" s="11">
        <v>1.48</v>
      </c>
    </row>
    <row r="326" spans="20:21" x14ac:dyDescent="0.35">
      <c r="T326" s="2" t="s">
        <v>518</v>
      </c>
      <c r="U326" s="11">
        <v>1.32</v>
      </c>
    </row>
    <row r="327" spans="20:21" x14ac:dyDescent="0.35">
      <c r="T327" s="2" t="s">
        <v>519</v>
      </c>
      <c r="U327" s="11">
        <v>1.48</v>
      </c>
    </row>
    <row r="328" spans="20:21" x14ac:dyDescent="0.35">
      <c r="T328" s="2" t="s">
        <v>520</v>
      </c>
      <c r="U328" s="11">
        <v>1.5</v>
      </c>
    </row>
    <row r="329" spans="20:21" x14ac:dyDescent="0.35">
      <c r="T329" s="2" t="s">
        <v>521</v>
      </c>
      <c r="U329" s="11">
        <v>1.44</v>
      </c>
    </row>
    <row r="330" spans="20:21" x14ac:dyDescent="0.35">
      <c r="T330" s="2" t="s">
        <v>522</v>
      </c>
      <c r="U330" s="11">
        <v>1.1399999999999999</v>
      </c>
    </row>
    <row r="331" spans="20:21" x14ac:dyDescent="0.35">
      <c r="T331" s="2" t="s">
        <v>523</v>
      </c>
      <c r="U331" s="11">
        <v>1.39</v>
      </c>
    </row>
    <row r="332" spans="20:21" x14ac:dyDescent="0.35">
      <c r="T332" s="2" t="s">
        <v>524</v>
      </c>
      <c r="U332" s="11">
        <v>1.6</v>
      </c>
    </row>
    <row r="333" spans="20:21" x14ac:dyDescent="0.35">
      <c r="T333" s="2" t="s">
        <v>525</v>
      </c>
      <c r="U333" s="11">
        <v>1.63</v>
      </c>
    </row>
    <row r="334" spans="20:21" x14ac:dyDescent="0.35">
      <c r="T334" s="2" t="s">
        <v>526</v>
      </c>
      <c r="U334" s="11">
        <v>1.37</v>
      </c>
    </row>
    <row r="335" spans="20:21" x14ac:dyDescent="0.35">
      <c r="T335" s="2" t="s">
        <v>527</v>
      </c>
      <c r="U335" s="11">
        <v>1.6</v>
      </c>
    </row>
    <row r="336" spans="20:21" x14ac:dyDescent="0.35">
      <c r="T336" s="2" t="s">
        <v>528</v>
      </c>
      <c r="U336" s="11">
        <v>1.62</v>
      </c>
    </row>
    <row r="337" spans="20:21" x14ac:dyDescent="0.35">
      <c r="T337" s="2" t="s">
        <v>529</v>
      </c>
      <c r="U337" s="11">
        <v>1.53</v>
      </c>
    </row>
    <row r="338" spans="20:21" x14ac:dyDescent="0.35">
      <c r="T338" s="2" t="s">
        <v>530</v>
      </c>
      <c r="U338" s="11">
        <v>1.44</v>
      </c>
    </row>
    <row r="339" spans="20:21" x14ac:dyDescent="0.35">
      <c r="T339" s="2" t="s">
        <v>531</v>
      </c>
      <c r="U339" s="11">
        <v>1.47</v>
      </c>
    </row>
    <row r="340" spans="20:21" x14ac:dyDescent="0.35">
      <c r="T340" s="2" t="s">
        <v>532</v>
      </c>
      <c r="U340" s="11">
        <v>1.91</v>
      </c>
    </row>
    <row r="341" spans="20:21" x14ac:dyDescent="0.35">
      <c r="T341" s="2" t="s">
        <v>533</v>
      </c>
      <c r="U341" s="11">
        <v>1.77</v>
      </c>
    </row>
    <row r="342" spans="20:21" x14ac:dyDescent="0.35">
      <c r="T342" s="2" t="s">
        <v>534</v>
      </c>
      <c r="U342" s="11">
        <v>1.35</v>
      </c>
    </row>
    <row r="343" spans="20:21" x14ac:dyDescent="0.35">
      <c r="T343" s="2" t="s">
        <v>535</v>
      </c>
      <c r="U343" s="11">
        <v>1.5</v>
      </c>
    </row>
    <row r="344" spans="20:21" x14ac:dyDescent="0.35">
      <c r="T344" s="2" t="s">
        <v>536</v>
      </c>
      <c r="U344" s="11">
        <v>1.54</v>
      </c>
    </row>
    <row r="345" spans="20:21" x14ac:dyDescent="0.35">
      <c r="T345" s="2" t="s">
        <v>537</v>
      </c>
      <c r="U345" s="11">
        <v>1.55</v>
      </c>
    </row>
    <row r="346" spans="20:21" x14ac:dyDescent="0.35">
      <c r="T346" s="2" t="s">
        <v>538</v>
      </c>
      <c r="U346" s="11">
        <v>1.35</v>
      </c>
    </row>
    <row r="347" spans="20:21" x14ac:dyDescent="0.35">
      <c r="T347" s="2" t="s">
        <v>539</v>
      </c>
      <c r="U347" s="11">
        <v>1.25</v>
      </c>
    </row>
    <row r="348" spans="20:21" x14ac:dyDescent="0.35">
      <c r="T348" s="2" t="s">
        <v>540</v>
      </c>
      <c r="U348" s="11">
        <v>1.39</v>
      </c>
    </row>
    <row r="349" spans="20:21" x14ac:dyDescent="0.35">
      <c r="T349" s="2" t="s">
        <v>541</v>
      </c>
      <c r="U349" s="11">
        <v>1.35</v>
      </c>
    </row>
    <row r="350" spans="20:21" x14ac:dyDescent="0.35">
      <c r="T350" s="2" t="s">
        <v>542</v>
      </c>
      <c r="U350" s="11">
        <v>1.43</v>
      </c>
    </row>
    <row r="351" spans="20:21" x14ac:dyDescent="0.35">
      <c r="T351" s="2" t="s">
        <v>543</v>
      </c>
      <c r="U351" s="11">
        <v>1.32</v>
      </c>
    </row>
    <row r="352" spans="20:21" x14ac:dyDescent="0.35">
      <c r="T352" s="2" t="s">
        <v>544</v>
      </c>
      <c r="U352" s="11">
        <v>1.1399999999999999</v>
      </c>
    </row>
    <row r="353" spans="20:21" x14ac:dyDescent="0.35">
      <c r="T353" s="2" t="s">
        <v>545</v>
      </c>
      <c r="U353" s="11">
        <v>1.57</v>
      </c>
    </row>
    <row r="354" spans="20:21" x14ac:dyDescent="0.35">
      <c r="T354" s="2" t="s">
        <v>546</v>
      </c>
      <c r="U354" s="11">
        <v>1.43</v>
      </c>
    </row>
    <row r="355" spans="20:21" x14ac:dyDescent="0.35">
      <c r="T355" s="2" t="s">
        <v>547</v>
      </c>
      <c r="U355" s="11">
        <v>1.43</v>
      </c>
    </row>
    <row r="356" spans="20:21" x14ac:dyDescent="0.35">
      <c r="T356" s="2" t="s">
        <v>548</v>
      </c>
      <c r="U356" s="11">
        <v>1.36</v>
      </c>
    </row>
    <row r="357" spans="20:21" x14ac:dyDescent="0.35">
      <c r="T357" s="2" t="s">
        <v>549</v>
      </c>
      <c r="U357" s="11">
        <v>1.36</v>
      </c>
    </row>
    <row r="358" spans="20:21" x14ac:dyDescent="0.35">
      <c r="T358" s="2" t="s">
        <v>550</v>
      </c>
      <c r="U358" s="11">
        <v>1.52</v>
      </c>
    </row>
    <row r="359" spans="20:21" x14ac:dyDescent="0.35">
      <c r="T359" s="2" t="s">
        <v>551</v>
      </c>
      <c r="U359" s="11">
        <v>1.43</v>
      </c>
    </row>
    <row r="360" spans="20:21" x14ac:dyDescent="0.35">
      <c r="T360" s="2" t="s">
        <v>552</v>
      </c>
      <c r="U360" s="11">
        <v>1.42</v>
      </c>
    </row>
    <row r="361" spans="20:21" x14ac:dyDescent="0.35">
      <c r="T361" s="2" t="s">
        <v>553</v>
      </c>
      <c r="U361" s="11">
        <v>1.4</v>
      </c>
    </row>
    <row r="362" spans="20:21" x14ac:dyDescent="0.35">
      <c r="T362" s="2" t="s">
        <v>554</v>
      </c>
      <c r="U362" s="11">
        <v>1.06</v>
      </c>
    </row>
    <row r="363" spans="20:21" x14ac:dyDescent="0.35">
      <c r="T363" s="2" t="s">
        <v>555</v>
      </c>
      <c r="U363" s="11">
        <v>1.45</v>
      </c>
    </row>
    <row r="364" spans="20:21" x14ac:dyDescent="0.35">
      <c r="T364" s="2" t="s">
        <v>556</v>
      </c>
      <c r="U364" s="11">
        <v>1.48</v>
      </c>
    </row>
    <row r="365" spans="20:21" x14ac:dyDescent="0.35">
      <c r="T365" s="2" t="s">
        <v>557</v>
      </c>
      <c r="U365" s="11">
        <v>1.53</v>
      </c>
    </row>
    <row r="366" spans="20:21" x14ac:dyDescent="0.35">
      <c r="T366" s="2" t="s">
        <v>558</v>
      </c>
      <c r="U366" s="11">
        <v>1.31</v>
      </c>
    </row>
    <row r="367" spans="20:21" x14ac:dyDescent="0.35">
      <c r="T367" s="2" t="s">
        <v>559</v>
      </c>
      <c r="U367" s="11">
        <v>1.19</v>
      </c>
    </row>
    <row r="368" spans="20:21" x14ac:dyDescent="0.35">
      <c r="T368" s="2" t="s">
        <v>560</v>
      </c>
      <c r="U368" s="11">
        <v>1.61</v>
      </c>
    </row>
    <row r="369" spans="20:21" x14ac:dyDescent="0.35">
      <c r="T369" s="2" t="s">
        <v>561</v>
      </c>
      <c r="U369" s="11">
        <v>1.07</v>
      </c>
    </row>
    <row r="370" spans="20:21" x14ac:dyDescent="0.35">
      <c r="T370" s="2" t="s">
        <v>562</v>
      </c>
      <c r="U370" s="11">
        <v>1.2</v>
      </c>
    </row>
    <row r="371" spans="20:21" x14ac:dyDescent="0.35">
      <c r="T371" s="2" t="s">
        <v>563</v>
      </c>
      <c r="U371" s="11">
        <v>1.3</v>
      </c>
    </row>
    <row r="372" spans="20:21" x14ac:dyDescent="0.35">
      <c r="T372" s="2" t="s">
        <v>564</v>
      </c>
      <c r="U372" s="11">
        <v>1.17</v>
      </c>
    </row>
    <row r="373" spans="20:21" x14ac:dyDescent="0.35">
      <c r="T373" s="2" t="s">
        <v>565</v>
      </c>
      <c r="U373" s="11">
        <v>1.1599999999999999</v>
      </c>
    </row>
    <row r="374" spans="20:21" x14ac:dyDescent="0.35">
      <c r="T374" s="2" t="s">
        <v>566</v>
      </c>
      <c r="U374" s="11">
        <v>1.17</v>
      </c>
    </row>
    <row r="375" spans="20:21" x14ac:dyDescent="0.35">
      <c r="T375" s="2" t="s">
        <v>567</v>
      </c>
      <c r="U375" s="11">
        <v>1.1599999999999999</v>
      </c>
    </row>
    <row r="376" spans="20:21" x14ac:dyDescent="0.35">
      <c r="T376" s="2" t="s">
        <v>568</v>
      </c>
      <c r="U376" s="11">
        <v>1.1299999999999999</v>
      </c>
    </row>
    <row r="377" spans="20:21" x14ac:dyDescent="0.35">
      <c r="T377" s="2" t="s">
        <v>569</v>
      </c>
      <c r="U377" s="11">
        <v>1.18</v>
      </c>
    </row>
    <row r="378" spans="20:21" x14ac:dyDescent="0.35">
      <c r="T378" s="2" t="s">
        <v>570</v>
      </c>
      <c r="U378" s="11">
        <v>1.18</v>
      </c>
    </row>
    <row r="379" spans="20:21" x14ac:dyDescent="0.35">
      <c r="T379" s="2" t="s">
        <v>571</v>
      </c>
      <c r="U379" s="11">
        <v>1.2</v>
      </c>
    </row>
    <row r="380" spans="20:21" x14ac:dyDescent="0.35">
      <c r="T380" s="2" t="s">
        <v>572</v>
      </c>
      <c r="U380" s="11">
        <v>1.19</v>
      </c>
    </row>
    <row r="381" spans="20:21" x14ac:dyDescent="0.35">
      <c r="T381" s="2" t="s">
        <v>573</v>
      </c>
      <c r="U381" s="11">
        <v>1.21</v>
      </c>
    </row>
    <row r="382" spans="20:21" x14ac:dyDescent="0.35">
      <c r="T382" s="2" t="s">
        <v>574</v>
      </c>
      <c r="U382" s="11">
        <v>1.26</v>
      </c>
    </row>
    <row r="383" spans="20:21" x14ac:dyDescent="0.35">
      <c r="T383" s="2" t="s">
        <v>575</v>
      </c>
      <c r="U383" s="11">
        <v>1.24</v>
      </c>
    </row>
    <row r="384" spans="20:21" x14ac:dyDescent="0.35">
      <c r="T384" s="2" t="s">
        <v>576</v>
      </c>
      <c r="U384" s="11">
        <v>1.28</v>
      </c>
    </row>
    <row r="385" spans="20:21" x14ac:dyDescent="0.35">
      <c r="T385" s="2" t="s">
        <v>577</v>
      </c>
      <c r="U385" s="11">
        <v>1.18</v>
      </c>
    </row>
    <row r="386" spans="20:21" x14ac:dyDescent="0.35">
      <c r="T386" s="2" t="s">
        <v>578</v>
      </c>
      <c r="U386" s="11">
        <v>1.24</v>
      </c>
    </row>
    <row r="387" spans="20:21" x14ac:dyDescent="0.35">
      <c r="T387" s="2" t="s">
        <v>579</v>
      </c>
      <c r="U387" s="11">
        <v>1.23</v>
      </c>
    </row>
    <row r="388" spans="20:21" x14ac:dyDescent="0.35">
      <c r="T388" s="2" t="s">
        <v>580</v>
      </c>
      <c r="U388" s="11">
        <v>1.26</v>
      </c>
    </row>
    <row r="389" spans="20:21" x14ac:dyDescent="0.35">
      <c r="T389" s="2" t="s">
        <v>581</v>
      </c>
      <c r="U389" s="11">
        <v>1.17</v>
      </c>
    </row>
    <row r="390" spans="20:21" x14ac:dyDescent="0.35">
      <c r="T390" s="2" t="s">
        <v>582</v>
      </c>
      <c r="U390" s="11">
        <v>1.23</v>
      </c>
    </row>
    <row r="391" spans="20:21" x14ac:dyDescent="0.35">
      <c r="T391" s="2" t="s">
        <v>583</v>
      </c>
      <c r="U391" s="11">
        <v>1.1200000000000001</v>
      </c>
    </row>
    <row r="392" spans="20:21" x14ac:dyDescent="0.35">
      <c r="T392" s="2" t="s">
        <v>584</v>
      </c>
      <c r="U392" s="11">
        <v>1.19</v>
      </c>
    </row>
    <row r="393" spans="20:21" x14ac:dyDescent="0.35">
      <c r="T393" s="2" t="s">
        <v>585</v>
      </c>
      <c r="U393" s="11">
        <v>1.1100000000000001</v>
      </c>
    </row>
    <row r="394" spans="20:21" x14ac:dyDescent="0.35">
      <c r="T394" s="2" t="s">
        <v>586</v>
      </c>
      <c r="U394" s="11">
        <v>1.1299999999999999</v>
      </c>
    </row>
    <row r="395" spans="20:21" x14ac:dyDescent="0.35">
      <c r="T395" s="2" t="s">
        <v>587</v>
      </c>
      <c r="U395" s="11">
        <v>1.0900000000000001</v>
      </c>
    </row>
    <row r="396" spans="20:21" x14ac:dyDescent="0.35">
      <c r="T396" s="2" t="s">
        <v>588</v>
      </c>
      <c r="U396" s="11">
        <v>1.1100000000000001</v>
      </c>
    </row>
    <row r="397" spans="20:21" x14ac:dyDescent="0.35">
      <c r="T397" s="2" t="s">
        <v>589</v>
      </c>
      <c r="U397" s="11">
        <v>1.34</v>
      </c>
    </row>
    <row r="398" spans="20:21" x14ac:dyDescent="0.35">
      <c r="T398" s="2" t="s">
        <v>590</v>
      </c>
      <c r="U398" s="11">
        <v>1.1599999999999999</v>
      </c>
    </row>
    <row r="399" spans="20:21" x14ac:dyDescent="0.35">
      <c r="T399" s="2" t="s">
        <v>591</v>
      </c>
      <c r="U399" s="11">
        <v>1.32</v>
      </c>
    </row>
    <row r="400" spans="20:21" x14ac:dyDescent="0.35">
      <c r="T400" s="2" t="s">
        <v>592</v>
      </c>
      <c r="U400" s="11">
        <v>1.1399999999999999</v>
      </c>
    </row>
    <row r="401" spans="20:21" x14ac:dyDescent="0.35">
      <c r="T401" s="2" t="s">
        <v>593</v>
      </c>
      <c r="U401" s="11">
        <v>1.26</v>
      </c>
    </row>
    <row r="402" spans="20:21" x14ac:dyDescent="0.35">
      <c r="T402" s="2" t="s">
        <v>594</v>
      </c>
      <c r="U402" s="11">
        <v>1.51</v>
      </c>
    </row>
    <row r="403" spans="20:21" x14ac:dyDescent="0.35">
      <c r="T403" s="2" t="s">
        <v>595</v>
      </c>
      <c r="U403" s="11">
        <v>1.75</v>
      </c>
    </row>
    <row r="404" spans="20:21" x14ac:dyDescent="0.35">
      <c r="T404" s="2" t="s">
        <v>596</v>
      </c>
      <c r="U404" s="11">
        <v>1.55</v>
      </c>
    </row>
    <row r="405" spans="20:21" x14ac:dyDescent="0.35">
      <c r="T405" s="2" t="s">
        <v>597</v>
      </c>
      <c r="U405" s="11">
        <v>1.81</v>
      </c>
    </row>
    <row r="406" spans="20:21" x14ac:dyDescent="0.35">
      <c r="T406" s="2" t="s">
        <v>598</v>
      </c>
      <c r="U406" s="11">
        <v>1.85</v>
      </c>
    </row>
    <row r="407" spans="20:21" x14ac:dyDescent="0.35">
      <c r="T407" s="2" t="s">
        <v>599</v>
      </c>
      <c r="U407" s="11">
        <v>1.55</v>
      </c>
    </row>
    <row r="408" spans="20:21" x14ac:dyDescent="0.35">
      <c r="T408" s="2" t="s">
        <v>600</v>
      </c>
      <c r="U408" s="11">
        <v>1.37</v>
      </c>
    </row>
    <row r="409" spans="20:21" x14ac:dyDescent="0.35">
      <c r="T409" s="2" t="s">
        <v>601</v>
      </c>
      <c r="U409" s="11">
        <v>1.61</v>
      </c>
    </row>
    <row r="410" spans="20:21" x14ac:dyDescent="0.35">
      <c r="T410" s="2" t="s">
        <v>602</v>
      </c>
      <c r="U410" s="11">
        <v>1.53</v>
      </c>
    </row>
    <row r="411" spans="20:21" x14ac:dyDescent="0.35">
      <c r="T411" s="2" t="s">
        <v>603</v>
      </c>
      <c r="U411" s="11">
        <v>1.29</v>
      </c>
    </row>
    <row r="412" spans="20:21" x14ac:dyDescent="0.35">
      <c r="T412" s="2" t="s">
        <v>604</v>
      </c>
      <c r="U412" s="11">
        <v>1.36</v>
      </c>
    </row>
    <row r="413" spans="20:21" x14ac:dyDescent="0.35">
      <c r="T413" s="2" t="s">
        <v>605</v>
      </c>
      <c r="U413" s="11">
        <v>1.36</v>
      </c>
    </row>
    <row r="414" spans="20:21" x14ac:dyDescent="0.35">
      <c r="T414" s="2" t="s">
        <v>606</v>
      </c>
      <c r="U414" s="11">
        <v>1.23</v>
      </c>
    </row>
    <row r="415" spans="20:21" x14ac:dyDescent="0.35">
      <c r="T415" s="2" t="s">
        <v>607</v>
      </c>
      <c r="U415" s="11">
        <v>1.33</v>
      </c>
    </row>
    <row r="416" spans="20:21" x14ac:dyDescent="0.35">
      <c r="T416" s="2" t="s">
        <v>608</v>
      </c>
      <c r="U416" s="11">
        <v>1.41</v>
      </c>
    </row>
    <row r="417" spans="20:21" x14ac:dyDescent="0.35">
      <c r="T417" s="2" t="s">
        <v>609</v>
      </c>
      <c r="U417" s="11">
        <v>1.44</v>
      </c>
    </row>
    <row r="418" spans="20:21" x14ac:dyDescent="0.35">
      <c r="T418" s="2" t="s">
        <v>610</v>
      </c>
      <c r="U418" s="11">
        <v>1.77</v>
      </c>
    </row>
    <row r="419" spans="20:21" x14ac:dyDescent="0.35">
      <c r="T419" s="2" t="s">
        <v>611</v>
      </c>
      <c r="U419" s="11">
        <v>1.65</v>
      </c>
    </row>
    <row r="420" spans="20:21" x14ac:dyDescent="0.35">
      <c r="T420" s="2" t="s">
        <v>612</v>
      </c>
      <c r="U420" s="11">
        <v>1.29</v>
      </c>
    </row>
    <row r="421" spans="20:21" x14ac:dyDescent="0.35">
      <c r="T421" s="2" t="s">
        <v>613</v>
      </c>
      <c r="U421" s="11">
        <v>1.46</v>
      </c>
    </row>
    <row r="422" spans="20:21" x14ac:dyDescent="0.35">
      <c r="T422" s="2" t="s">
        <v>614</v>
      </c>
      <c r="U422" s="11">
        <v>1.43</v>
      </c>
    </row>
    <row r="423" spans="20:21" x14ac:dyDescent="0.35">
      <c r="T423" s="2" t="s">
        <v>615</v>
      </c>
      <c r="U423" s="11">
        <v>1.51</v>
      </c>
    </row>
    <row r="424" spans="20:21" x14ac:dyDescent="0.35">
      <c r="T424" s="2" t="s">
        <v>616</v>
      </c>
      <c r="U424" s="11">
        <v>1.38</v>
      </c>
    </row>
    <row r="425" spans="20:21" x14ac:dyDescent="0.35">
      <c r="T425" s="2" t="s">
        <v>617</v>
      </c>
      <c r="U425" s="11">
        <v>1.35</v>
      </c>
    </row>
    <row r="426" spans="20:21" x14ac:dyDescent="0.35">
      <c r="T426" s="2" t="s">
        <v>618</v>
      </c>
      <c r="U426" s="11">
        <v>1.52</v>
      </c>
    </row>
    <row r="427" spans="20:21" x14ac:dyDescent="0.35">
      <c r="T427" s="2" t="s">
        <v>619</v>
      </c>
      <c r="U427" s="11">
        <v>1.54</v>
      </c>
    </row>
    <row r="428" spans="20:21" x14ac:dyDescent="0.35">
      <c r="T428" s="2" t="s">
        <v>620</v>
      </c>
      <c r="U428" s="11">
        <v>1.46</v>
      </c>
    </row>
    <row r="429" spans="20:21" x14ac:dyDescent="0.35">
      <c r="T429" s="2" t="s">
        <v>621</v>
      </c>
      <c r="U429" s="11">
        <v>1.54</v>
      </c>
    </row>
    <row r="430" spans="20:21" x14ac:dyDescent="0.35">
      <c r="T430" s="2" t="s">
        <v>622</v>
      </c>
      <c r="U430" s="11">
        <v>1.61</v>
      </c>
    </row>
    <row r="431" spans="20:21" x14ac:dyDescent="0.35">
      <c r="T431" s="2" t="s">
        <v>623</v>
      </c>
      <c r="U431" s="11">
        <v>1.24</v>
      </c>
    </row>
    <row r="432" spans="20:21" x14ac:dyDescent="0.35">
      <c r="T432" s="2" t="s">
        <v>624</v>
      </c>
      <c r="U432" s="11">
        <v>1.08</v>
      </c>
    </row>
    <row r="433" spans="20:21" x14ac:dyDescent="0.35">
      <c r="T433" s="2" t="s">
        <v>625</v>
      </c>
      <c r="U433" s="11">
        <v>1.19</v>
      </c>
    </row>
    <row r="434" spans="20:21" x14ac:dyDescent="0.35">
      <c r="T434" s="2" t="s">
        <v>626</v>
      </c>
      <c r="U434" s="11">
        <v>1.51</v>
      </c>
    </row>
    <row r="435" spans="20:21" x14ac:dyDescent="0.35">
      <c r="T435" s="2" t="s">
        <v>627</v>
      </c>
      <c r="U435" s="11">
        <v>1.52</v>
      </c>
    </row>
    <row r="436" spans="20:21" x14ac:dyDescent="0.35">
      <c r="T436" s="2" t="s">
        <v>628</v>
      </c>
      <c r="U436" s="11">
        <v>1.43</v>
      </c>
    </row>
    <row r="437" spans="20:21" x14ac:dyDescent="0.35">
      <c r="T437" s="2" t="s">
        <v>629</v>
      </c>
      <c r="U437" s="11">
        <v>1.34</v>
      </c>
    </row>
    <row r="438" spans="20:21" x14ac:dyDescent="0.35">
      <c r="T438" s="2" t="s">
        <v>630</v>
      </c>
      <c r="U438" s="11">
        <v>1.35</v>
      </c>
    </row>
    <row r="439" spans="20:21" x14ac:dyDescent="0.35">
      <c r="T439" s="2" t="s">
        <v>631</v>
      </c>
      <c r="U439" s="11">
        <v>1.42</v>
      </c>
    </row>
    <row r="440" spans="20:21" x14ac:dyDescent="0.35">
      <c r="T440" s="2" t="s">
        <v>632</v>
      </c>
      <c r="U440" s="11">
        <v>1.39</v>
      </c>
    </row>
    <row r="441" spans="20:21" x14ac:dyDescent="0.35">
      <c r="T441" s="2" t="s">
        <v>633</v>
      </c>
      <c r="U441" s="11">
        <v>1.42</v>
      </c>
    </row>
    <row r="442" spans="20:21" x14ac:dyDescent="0.35">
      <c r="T442" s="2" t="s">
        <v>634</v>
      </c>
      <c r="U442" s="11">
        <v>1.47</v>
      </c>
    </row>
    <row r="443" spans="20:21" x14ac:dyDescent="0.35">
      <c r="T443" s="2" t="s">
        <v>635</v>
      </c>
      <c r="U443" s="11">
        <v>1.43</v>
      </c>
    </row>
    <row r="444" spans="20:21" x14ac:dyDescent="0.35">
      <c r="T444" s="2" t="s">
        <v>636</v>
      </c>
      <c r="U444" s="11">
        <v>1.48</v>
      </c>
    </row>
    <row r="445" spans="20:21" x14ac:dyDescent="0.35">
      <c r="T445" s="2" t="s">
        <v>637</v>
      </c>
      <c r="U445" s="11">
        <v>1.43</v>
      </c>
    </row>
    <row r="446" spans="20:21" x14ac:dyDescent="0.35">
      <c r="T446" s="2" t="s">
        <v>638</v>
      </c>
      <c r="U446" s="11">
        <v>1.1499999999999999</v>
      </c>
    </row>
    <row r="447" spans="20:21" x14ac:dyDescent="0.35">
      <c r="T447" s="2" t="s">
        <v>639</v>
      </c>
      <c r="U447" s="11">
        <v>1.42</v>
      </c>
    </row>
    <row r="448" spans="20:21" x14ac:dyDescent="0.35">
      <c r="T448" s="2" t="s">
        <v>640</v>
      </c>
      <c r="U448" s="11">
        <v>0.99</v>
      </c>
    </row>
    <row r="449" spans="20:21" x14ac:dyDescent="0.35">
      <c r="T449" s="2" t="s">
        <v>641</v>
      </c>
      <c r="U449" s="11">
        <v>1.07</v>
      </c>
    </row>
    <row r="450" spans="20:21" x14ac:dyDescent="0.35">
      <c r="T450" s="2" t="s">
        <v>642</v>
      </c>
      <c r="U450" s="11">
        <v>1.73</v>
      </c>
    </row>
    <row r="451" spans="20:21" x14ac:dyDescent="0.35">
      <c r="T451" s="2" t="s">
        <v>643</v>
      </c>
      <c r="U451" s="11">
        <v>1.34</v>
      </c>
    </row>
    <row r="452" spans="20:21" x14ac:dyDescent="0.35">
      <c r="T452" s="2" t="s">
        <v>644</v>
      </c>
      <c r="U452" s="11">
        <v>1.55</v>
      </c>
    </row>
    <row r="453" spans="20:21" x14ac:dyDescent="0.35">
      <c r="T453" s="2" t="s">
        <v>645</v>
      </c>
      <c r="U453" s="11">
        <v>1.53</v>
      </c>
    </row>
    <row r="454" spans="20:21" x14ac:dyDescent="0.35">
      <c r="T454" s="2" t="s">
        <v>646</v>
      </c>
      <c r="U454" s="11">
        <v>1.4</v>
      </c>
    </row>
    <row r="455" spans="20:21" x14ac:dyDescent="0.35">
      <c r="T455" s="2" t="s">
        <v>647</v>
      </c>
      <c r="U455" s="11">
        <v>1.39</v>
      </c>
    </row>
    <row r="456" spans="20:21" x14ac:dyDescent="0.35">
      <c r="T456" s="2" t="s">
        <v>648</v>
      </c>
      <c r="U456" s="11">
        <v>1.1599999999999999</v>
      </c>
    </row>
    <row r="457" spans="20:21" x14ac:dyDescent="0.35">
      <c r="T457" s="2" t="s">
        <v>649</v>
      </c>
      <c r="U457" s="11">
        <v>1.1599999999999999</v>
      </c>
    </row>
    <row r="458" spans="20:21" x14ac:dyDescent="0.35">
      <c r="T458" s="2" t="s">
        <v>650</v>
      </c>
      <c r="U458" s="11">
        <v>1.1299999999999999</v>
      </c>
    </row>
    <row r="459" spans="20:21" x14ac:dyDescent="0.35">
      <c r="T459" s="2" t="s">
        <v>651</v>
      </c>
      <c r="U459" s="11">
        <v>1.3</v>
      </c>
    </row>
    <row r="460" spans="20:21" x14ac:dyDescent="0.35">
      <c r="T460" s="2" t="s">
        <v>652</v>
      </c>
      <c r="U460" s="11">
        <v>1.22</v>
      </c>
    </row>
    <row r="461" spans="20:21" x14ac:dyDescent="0.35">
      <c r="T461" s="2" t="s">
        <v>653</v>
      </c>
      <c r="U461" s="11">
        <v>1.23</v>
      </c>
    </row>
    <row r="462" spans="20:21" x14ac:dyDescent="0.35">
      <c r="T462" s="2" t="s">
        <v>654</v>
      </c>
      <c r="U462" s="11">
        <v>1.08</v>
      </c>
    </row>
    <row r="463" spans="20:21" x14ac:dyDescent="0.35">
      <c r="T463" s="2" t="s">
        <v>655</v>
      </c>
      <c r="U463" s="11">
        <v>1.1000000000000001</v>
      </c>
    </row>
    <row r="464" spans="20:21" x14ac:dyDescent="0.35">
      <c r="T464" s="2" t="s">
        <v>656</v>
      </c>
      <c r="U464" s="11">
        <v>1.22</v>
      </c>
    </row>
    <row r="465" spans="20:21" x14ac:dyDescent="0.35">
      <c r="T465" s="2" t="s">
        <v>657</v>
      </c>
      <c r="U465" s="11">
        <v>1.36</v>
      </c>
    </row>
    <row r="466" spans="20:21" x14ac:dyDescent="0.35">
      <c r="T466" s="2" t="s">
        <v>658</v>
      </c>
      <c r="U466" s="11">
        <v>1.22</v>
      </c>
    </row>
    <row r="467" spans="20:21" x14ac:dyDescent="0.35">
      <c r="T467" s="2" t="s">
        <v>659</v>
      </c>
      <c r="U467" s="11">
        <v>1.3</v>
      </c>
    </row>
    <row r="468" spans="20:21" x14ac:dyDescent="0.35">
      <c r="T468" s="2" t="s">
        <v>660</v>
      </c>
      <c r="U468" s="11">
        <v>1.38</v>
      </c>
    </row>
    <row r="469" spans="20:21" x14ac:dyDescent="0.35">
      <c r="T469" s="2" t="s">
        <v>661</v>
      </c>
      <c r="U469" s="11">
        <v>1.35</v>
      </c>
    </row>
    <row r="470" spans="20:21" x14ac:dyDescent="0.35">
      <c r="T470" s="2" t="s">
        <v>662</v>
      </c>
      <c r="U470" s="11">
        <v>1.38</v>
      </c>
    </row>
    <row r="471" spans="20:21" x14ac:dyDescent="0.35">
      <c r="T471" s="2" t="s">
        <v>663</v>
      </c>
      <c r="U471" s="11">
        <v>1.17</v>
      </c>
    </row>
    <row r="472" spans="20:21" x14ac:dyDescent="0.35">
      <c r="T472" s="2" t="s">
        <v>664</v>
      </c>
      <c r="U472" s="11">
        <v>1.31</v>
      </c>
    </row>
    <row r="473" spans="20:21" x14ac:dyDescent="0.35">
      <c r="T473" s="2" t="s">
        <v>665</v>
      </c>
      <c r="U473" s="11">
        <v>1.26</v>
      </c>
    </row>
    <row r="474" spans="20:21" x14ac:dyDescent="0.35">
      <c r="T474" s="2" t="s">
        <v>666</v>
      </c>
      <c r="U474" s="11">
        <v>1.21</v>
      </c>
    </row>
    <row r="475" spans="20:21" x14ac:dyDescent="0.35">
      <c r="T475" s="2" t="s">
        <v>667</v>
      </c>
      <c r="U475" s="11">
        <v>1.36</v>
      </c>
    </row>
    <row r="476" spans="20:21" x14ac:dyDescent="0.35">
      <c r="T476" s="2" t="s">
        <v>668</v>
      </c>
      <c r="U476" s="11">
        <v>1.37</v>
      </c>
    </row>
    <row r="477" spans="20:21" x14ac:dyDescent="0.35">
      <c r="T477" s="2" t="s">
        <v>669</v>
      </c>
      <c r="U477" s="11">
        <v>1.25</v>
      </c>
    </row>
    <row r="478" spans="20:21" x14ac:dyDescent="0.35">
      <c r="T478" s="2" t="s">
        <v>670</v>
      </c>
      <c r="U478" s="11">
        <v>0.95</v>
      </c>
    </row>
    <row r="479" spans="20:21" x14ac:dyDescent="0.35">
      <c r="T479" s="2" t="s">
        <v>671</v>
      </c>
      <c r="U479" s="11">
        <v>0.99</v>
      </c>
    </row>
    <row r="480" spans="20:21" x14ac:dyDescent="0.35">
      <c r="T480" s="2" t="s">
        <v>672</v>
      </c>
      <c r="U480" s="11">
        <v>0.85</v>
      </c>
    </row>
    <row r="481" spans="20:21" x14ac:dyDescent="0.35">
      <c r="T481" s="2" t="s">
        <v>673</v>
      </c>
      <c r="U481" s="11">
        <v>0.93</v>
      </c>
    </row>
    <row r="482" spans="20:21" x14ac:dyDescent="0.35">
      <c r="T482" s="2" t="s">
        <v>674</v>
      </c>
      <c r="U482" s="11">
        <v>0.87</v>
      </c>
    </row>
    <row r="483" spans="20:21" x14ac:dyDescent="0.35">
      <c r="T483" s="2" t="s">
        <v>675</v>
      </c>
      <c r="U483" s="11">
        <v>1.56</v>
      </c>
    </row>
    <row r="484" spans="20:21" x14ac:dyDescent="0.35">
      <c r="T484" s="2" t="s">
        <v>676</v>
      </c>
      <c r="U484" s="11">
        <v>1.53</v>
      </c>
    </row>
    <row r="485" spans="20:21" x14ac:dyDescent="0.35">
      <c r="T485" s="2" t="s">
        <v>677</v>
      </c>
      <c r="U485" s="11">
        <v>1.31</v>
      </c>
    </row>
    <row r="486" spans="20:21" x14ac:dyDescent="0.35">
      <c r="T486" s="2" t="s">
        <v>678</v>
      </c>
      <c r="U486" s="11">
        <v>1.31</v>
      </c>
    </row>
    <row r="487" spans="20:21" x14ac:dyDescent="0.35">
      <c r="T487" s="2" t="s">
        <v>679</v>
      </c>
      <c r="U487" s="11">
        <v>1.41</v>
      </c>
    </row>
    <row r="488" spans="20:21" x14ac:dyDescent="0.35">
      <c r="T488" s="2" t="s">
        <v>680</v>
      </c>
      <c r="U488" s="11">
        <v>1.28</v>
      </c>
    </row>
    <row r="489" spans="20:21" x14ac:dyDescent="0.35">
      <c r="T489" s="2" t="s">
        <v>681</v>
      </c>
      <c r="U489" s="11">
        <v>1.31</v>
      </c>
    </row>
    <row r="490" spans="20:21" x14ac:dyDescent="0.35">
      <c r="T490" s="2" t="s">
        <v>682</v>
      </c>
      <c r="U490" s="11">
        <v>1.49</v>
      </c>
    </row>
    <row r="491" spans="20:21" x14ac:dyDescent="0.35">
      <c r="T491" s="2" t="s">
        <v>683</v>
      </c>
      <c r="U491" s="11">
        <v>1.47</v>
      </c>
    </row>
    <row r="492" spans="20:21" x14ac:dyDescent="0.35">
      <c r="T492" s="2" t="s">
        <v>684</v>
      </c>
      <c r="U492" s="11">
        <v>1.35</v>
      </c>
    </row>
    <row r="493" spans="20:21" x14ac:dyDescent="0.35">
      <c r="T493" s="2" t="s">
        <v>685</v>
      </c>
      <c r="U493" s="11">
        <v>1.61</v>
      </c>
    </row>
    <row r="494" spans="20:21" x14ac:dyDescent="0.35">
      <c r="T494" s="2" t="s">
        <v>686</v>
      </c>
      <c r="U494" s="11">
        <v>1.61</v>
      </c>
    </row>
    <row r="495" spans="20:21" x14ac:dyDescent="0.35">
      <c r="T495" s="2" t="s">
        <v>687</v>
      </c>
      <c r="U495" s="11">
        <v>1.18</v>
      </c>
    </row>
    <row r="496" spans="20:21" x14ac:dyDescent="0.35">
      <c r="T496" s="2" t="s">
        <v>688</v>
      </c>
      <c r="U496" s="11">
        <v>1.38</v>
      </c>
    </row>
    <row r="497" spans="20:21" x14ac:dyDescent="0.35">
      <c r="T497" s="2" t="s">
        <v>689</v>
      </c>
      <c r="U497" s="11">
        <v>1.48</v>
      </c>
    </row>
    <row r="498" spans="20:21" x14ac:dyDescent="0.35">
      <c r="T498" s="2" t="s">
        <v>690</v>
      </c>
      <c r="U498" s="11">
        <v>1.29</v>
      </c>
    </row>
    <row r="499" spans="20:21" x14ac:dyDescent="0.35">
      <c r="T499" s="2" t="s">
        <v>691</v>
      </c>
      <c r="U499" s="11">
        <v>1.4</v>
      </c>
    </row>
    <row r="500" spans="20:21" x14ac:dyDescent="0.35">
      <c r="T500" s="2" t="s">
        <v>692</v>
      </c>
      <c r="U500" s="11">
        <v>1.58</v>
      </c>
    </row>
    <row r="501" spans="20:21" x14ac:dyDescent="0.35">
      <c r="T501" s="2" t="s">
        <v>693</v>
      </c>
      <c r="U501" s="11">
        <v>1.38</v>
      </c>
    </row>
    <row r="502" spans="20:21" x14ac:dyDescent="0.35">
      <c r="T502" s="2" t="s">
        <v>694</v>
      </c>
      <c r="U502" s="11">
        <v>1.53</v>
      </c>
    </row>
    <row r="503" spans="20:21" x14ac:dyDescent="0.35">
      <c r="T503" s="2" t="s">
        <v>695</v>
      </c>
      <c r="U503" s="11">
        <v>1.3</v>
      </c>
    </row>
    <row r="504" spans="20:21" x14ac:dyDescent="0.35">
      <c r="T504" s="2" t="s">
        <v>696</v>
      </c>
      <c r="U504" s="11">
        <v>1.4</v>
      </c>
    </row>
    <row r="505" spans="20:21" x14ac:dyDescent="0.35">
      <c r="T505" s="2" t="s">
        <v>697</v>
      </c>
      <c r="U505" s="11">
        <v>1.52</v>
      </c>
    </row>
    <row r="506" spans="20:21" x14ac:dyDescent="0.35">
      <c r="T506" s="2" t="s">
        <v>698</v>
      </c>
      <c r="U506" s="11">
        <v>1.33</v>
      </c>
    </row>
    <row r="507" spans="20:21" x14ac:dyDescent="0.35">
      <c r="T507" s="2" t="s">
        <v>699</v>
      </c>
      <c r="U507" s="11">
        <v>1.4</v>
      </c>
    </row>
    <row r="508" spans="20:21" x14ac:dyDescent="0.35">
      <c r="T508" s="2" t="s">
        <v>700</v>
      </c>
      <c r="U508" s="11">
        <v>1.45</v>
      </c>
    </row>
    <row r="509" spans="20:21" x14ac:dyDescent="0.35">
      <c r="T509" s="2" t="s">
        <v>701</v>
      </c>
      <c r="U509" s="11">
        <v>1.3</v>
      </c>
    </row>
    <row r="510" spans="20:21" x14ac:dyDescent="0.35">
      <c r="T510" s="2" t="s">
        <v>702</v>
      </c>
      <c r="U510" s="11">
        <v>1.22</v>
      </c>
    </row>
    <row r="511" spans="20:21" x14ac:dyDescent="0.35">
      <c r="T511" s="2" t="s">
        <v>703</v>
      </c>
      <c r="U511" s="11">
        <v>1.49</v>
      </c>
    </row>
    <row r="512" spans="20:21" x14ac:dyDescent="0.35">
      <c r="T512" s="2" t="s">
        <v>704</v>
      </c>
      <c r="U512" s="11">
        <v>1.38</v>
      </c>
    </row>
    <row r="513" spans="20:21" x14ac:dyDescent="0.35">
      <c r="T513" s="2" t="s">
        <v>705</v>
      </c>
      <c r="U513" s="11">
        <v>1.37</v>
      </c>
    </row>
    <row r="514" spans="20:21" x14ac:dyDescent="0.35">
      <c r="T514" s="2" t="s">
        <v>706</v>
      </c>
      <c r="U514" s="11">
        <v>1.59</v>
      </c>
    </row>
    <row r="515" spans="20:21" x14ac:dyDescent="0.35">
      <c r="T515" s="2" t="s">
        <v>707</v>
      </c>
      <c r="U515" s="11">
        <v>1.73</v>
      </c>
    </row>
    <row r="516" spans="20:21" x14ac:dyDescent="0.35">
      <c r="T516" s="2" t="s">
        <v>708</v>
      </c>
      <c r="U516" s="11">
        <v>1.57</v>
      </c>
    </row>
    <row r="517" spans="20:21" x14ac:dyDescent="0.35">
      <c r="T517" s="2" t="s">
        <v>709</v>
      </c>
      <c r="U517" s="11">
        <v>1.65</v>
      </c>
    </row>
    <row r="518" spans="20:21" x14ac:dyDescent="0.35">
      <c r="T518" s="2" t="s">
        <v>710</v>
      </c>
      <c r="U518" s="11">
        <v>1.53</v>
      </c>
    </row>
    <row r="519" spans="20:21" x14ac:dyDescent="0.35">
      <c r="T519" s="2" t="s">
        <v>711</v>
      </c>
      <c r="U519" s="11">
        <v>1.47</v>
      </c>
    </row>
    <row r="520" spans="20:21" x14ac:dyDescent="0.35">
      <c r="T520" s="2" t="s">
        <v>712</v>
      </c>
      <c r="U520" s="11">
        <v>1.66</v>
      </c>
    </row>
    <row r="521" spans="20:21" x14ac:dyDescent="0.35">
      <c r="T521" s="2" t="s">
        <v>713</v>
      </c>
      <c r="U521" s="11">
        <v>1.7</v>
      </c>
    </row>
    <row r="522" spans="20:21" x14ac:dyDescent="0.35">
      <c r="T522" s="2" t="s">
        <v>714</v>
      </c>
      <c r="U522" s="11">
        <v>1.55</v>
      </c>
    </row>
    <row r="523" spans="20:21" x14ac:dyDescent="0.35">
      <c r="T523" s="2" t="s">
        <v>715</v>
      </c>
      <c r="U523" s="11">
        <v>1.54</v>
      </c>
    </row>
    <row r="524" spans="20:21" x14ac:dyDescent="0.35">
      <c r="T524" s="2" t="s">
        <v>716</v>
      </c>
      <c r="U524" s="11">
        <v>1.2</v>
      </c>
    </row>
    <row r="525" spans="20:21" x14ac:dyDescent="0.35">
      <c r="T525" s="2" t="s">
        <v>717</v>
      </c>
      <c r="U525" s="11">
        <v>1.42</v>
      </c>
    </row>
    <row r="526" spans="20:21" x14ac:dyDescent="0.35">
      <c r="T526" s="2" t="s">
        <v>718</v>
      </c>
      <c r="U526" s="11">
        <v>1.28</v>
      </c>
    </row>
    <row r="527" spans="20:21" x14ac:dyDescent="0.35">
      <c r="T527" s="2" t="s">
        <v>719</v>
      </c>
      <c r="U527" s="11">
        <v>1.22</v>
      </c>
    </row>
    <row r="528" spans="20:21" x14ac:dyDescent="0.35">
      <c r="T528" s="2" t="s">
        <v>720</v>
      </c>
      <c r="U528" s="11">
        <v>1.26</v>
      </c>
    </row>
    <row r="529" spans="20:21" x14ac:dyDescent="0.35">
      <c r="T529" s="2" t="s">
        <v>721</v>
      </c>
      <c r="U529" s="11">
        <v>1.1299999999999999</v>
      </c>
    </row>
    <row r="530" spans="20:21" x14ac:dyDescent="0.35">
      <c r="T530" s="2" t="s">
        <v>722</v>
      </c>
      <c r="U530" s="11">
        <v>1.27</v>
      </c>
    </row>
    <row r="531" spans="20:21" x14ac:dyDescent="0.35">
      <c r="T531" s="2" t="s">
        <v>723</v>
      </c>
      <c r="U531" s="11">
        <v>1.2</v>
      </c>
    </row>
    <row r="532" spans="20:21" x14ac:dyDescent="0.35">
      <c r="T532" s="2" t="s">
        <v>724</v>
      </c>
      <c r="U532" s="11">
        <v>1.1399999999999999</v>
      </c>
    </row>
    <row r="533" spans="20:21" x14ac:dyDescent="0.35">
      <c r="T533" s="2" t="s">
        <v>725</v>
      </c>
      <c r="U533" s="11">
        <v>1.1100000000000001</v>
      </c>
    </row>
    <row r="534" spans="20:21" x14ac:dyDescent="0.35">
      <c r="T534" s="2" t="s">
        <v>726</v>
      </c>
      <c r="U534" s="11">
        <v>1.28</v>
      </c>
    </row>
    <row r="535" spans="20:21" x14ac:dyDescent="0.35">
      <c r="T535" s="2" t="s">
        <v>727</v>
      </c>
      <c r="U535" s="11">
        <v>1.1299999999999999</v>
      </c>
    </row>
    <row r="536" spans="20:21" x14ac:dyDescent="0.35">
      <c r="T536" s="2" t="s">
        <v>728</v>
      </c>
      <c r="U536" s="11">
        <v>1.42</v>
      </c>
    </row>
    <row r="537" spans="20:21" x14ac:dyDescent="0.35">
      <c r="T537" s="2" t="s">
        <v>729</v>
      </c>
      <c r="U537" s="11">
        <v>1.1299999999999999</v>
      </c>
    </row>
    <row r="538" spans="20:21" x14ac:dyDescent="0.35">
      <c r="T538" s="2" t="s">
        <v>730</v>
      </c>
      <c r="U538" s="11">
        <v>1.35</v>
      </c>
    </row>
    <row r="539" spans="20:21" x14ac:dyDescent="0.35">
      <c r="T539" s="2" t="s">
        <v>731</v>
      </c>
      <c r="U539" s="11">
        <v>1.26</v>
      </c>
    </row>
    <row r="540" spans="20:21" x14ac:dyDescent="0.35">
      <c r="T540" s="2" t="s">
        <v>732</v>
      </c>
      <c r="U540" s="11">
        <v>1.26</v>
      </c>
    </row>
    <row r="541" spans="20:21" x14ac:dyDescent="0.35">
      <c r="T541" s="2" t="s">
        <v>733</v>
      </c>
      <c r="U541" s="11">
        <v>1.25</v>
      </c>
    </row>
    <row r="542" spans="20:21" x14ac:dyDescent="0.35">
      <c r="T542" s="2" t="s">
        <v>734</v>
      </c>
      <c r="U542" s="11">
        <v>1.1399999999999999</v>
      </c>
    </row>
    <row r="543" spans="20:21" x14ac:dyDescent="0.35">
      <c r="T543" s="2" t="s">
        <v>735</v>
      </c>
      <c r="U543" s="11">
        <v>1.1599999999999999</v>
      </c>
    </row>
    <row r="544" spans="20:21" x14ac:dyDescent="0.35">
      <c r="T544" s="2" t="s">
        <v>736</v>
      </c>
      <c r="U544" s="11">
        <v>1.2</v>
      </c>
    </row>
    <row r="545" spans="20:21" x14ac:dyDescent="0.35">
      <c r="T545" s="2" t="s">
        <v>737</v>
      </c>
      <c r="U545" s="11">
        <v>1.26</v>
      </c>
    </row>
    <row r="546" spans="20:21" x14ac:dyDescent="0.35">
      <c r="T546" s="2" t="s">
        <v>738</v>
      </c>
      <c r="U546" s="11">
        <v>1.1100000000000001</v>
      </c>
    </row>
    <row r="547" spans="20:21" x14ac:dyDescent="0.35">
      <c r="T547" s="2" t="s">
        <v>739</v>
      </c>
      <c r="U547" s="11">
        <v>1.02</v>
      </c>
    </row>
    <row r="548" spans="20:21" x14ac:dyDescent="0.35">
      <c r="T548" s="2" t="s">
        <v>740</v>
      </c>
      <c r="U548" s="11">
        <v>1.07</v>
      </c>
    </row>
    <row r="549" spans="20:21" x14ac:dyDescent="0.35">
      <c r="T549" s="2" t="s">
        <v>741</v>
      </c>
      <c r="U549" s="11">
        <v>1.1399999999999999</v>
      </c>
    </row>
    <row r="550" spans="20:21" x14ac:dyDescent="0.35">
      <c r="T550" s="2" t="s">
        <v>742</v>
      </c>
      <c r="U550" s="11">
        <v>1.1200000000000001</v>
      </c>
    </row>
    <row r="551" spans="20:21" x14ac:dyDescent="0.35">
      <c r="T551" s="2" t="s">
        <v>743</v>
      </c>
      <c r="U551" s="11">
        <v>1.08</v>
      </c>
    </row>
    <row r="552" spans="20:21" x14ac:dyDescent="0.35">
      <c r="T552" s="2" t="s">
        <v>744</v>
      </c>
      <c r="U552" s="11">
        <v>1.1200000000000001</v>
      </c>
    </row>
    <row r="553" spans="20:21" x14ac:dyDescent="0.35">
      <c r="T553" s="2" t="s">
        <v>745</v>
      </c>
      <c r="U553" s="11">
        <v>1.2</v>
      </c>
    </row>
    <row r="554" spans="20:21" x14ac:dyDescent="0.35">
      <c r="T554" s="2" t="s">
        <v>746</v>
      </c>
      <c r="U554" s="11">
        <v>1.1499999999999999</v>
      </c>
    </row>
    <row r="555" spans="20:21" x14ac:dyDescent="0.35">
      <c r="T555" s="2" t="s">
        <v>747</v>
      </c>
      <c r="U555" s="11">
        <v>1.1599999999999999</v>
      </c>
    </row>
    <row r="556" spans="20:21" x14ac:dyDescent="0.35">
      <c r="T556" s="2" t="s">
        <v>748</v>
      </c>
      <c r="U556" s="11">
        <v>1.55</v>
      </c>
    </row>
    <row r="557" spans="20:21" x14ac:dyDescent="0.35">
      <c r="T557" s="2" t="s">
        <v>749</v>
      </c>
      <c r="U557" s="11">
        <v>1.48</v>
      </c>
    </row>
    <row r="558" spans="20:21" x14ac:dyDescent="0.35">
      <c r="T558" s="2" t="s">
        <v>750</v>
      </c>
      <c r="U558" s="11">
        <v>1.3</v>
      </c>
    </row>
    <row r="559" spans="20:21" x14ac:dyDescent="0.35">
      <c r="T559" s="2" t="s">
        <v>751</v>
      </c>
      <c r="U559" s="11">
        <v>1.39</v>
      </c>
    </row>
    <row r="560" spans="20:21" x14ac:dyDescent="0.35">
      <c r="T560" s="2" t="s">
        <v>752</v>
      </c>
      <c r="U560" s="11">
        <v>1.29</v>
      </c>
    </row>
    <row r="561" spans="20:21" x14ac:dyDescent="0.35">
      <c r="T561" s="2" t="s">
        <v>753</v>
      </c>
      <c r="U561" s="11">
        <v>1.75</v>
      </c>
    </row>
    <row r="562" spans="20:21" x14ac:dyDescent="0.35">
      <c r="T562" s="2" t="s">
        <v>754</v>
      </c>
      <c r="U562" s="11">
        <v>1.6</v>
      </c>
    </row>
    <row r="563" spans="20:21" x14ac:dyDescent="0.35">
      <c r="T563" s="2" t="s">
        <v>755</v>
      </c>
      <c r="U563" s="11">
        <v>1.37</v>
      </c>
    </row>
    <row r="564" spans="20:21" x14ac:dyDescent="0.35">
      <c r="T564" s="2" t="s">
        <v>756</v>
      </c>
      <c r="U564" s="11">
        <v>1.38</v>
      </c>
    </row>
    <row r="565" spans="20:21" x14ac:dyDescent="0.35">
      <c r="T565" s="2" t="s">
        <v>757</v>
      </c>
      <c r="U565" s="11">
        <v>1.36</v>
      </c>
    </row>
    <row r="566" spans="20:21" x14ac:dyDescent="0.35">
      <c r="T566" s="2" t="s">
        <v>758</v>
      </c>
      <c r="U566" s="11">
        <v>1.82</v>
      </c>
    </row>
    <row r="567" spans="20:21" x14ac:dyDescent="0.35">
      <c r="T567" s="2" t="s">
        <v>759</v>
      </c>
      <c r="U567" s="11">
        <v>1.68</v>
      </c>
    </row>
    <row r="568" spans="20:21" x14ac:dyDescent="0.35">
      <c r="T568" s="2" t="s">
        <v>760</v>
      </c>
      <c r="U568" s="11">
        <v>2.0299999999999998</v>
      </c>
    </row>
    <row r="569" spans="20:21" x14ac:dyDescent="0.35">
      <c r="T569" s="2" t="s">
        <v>761</v>
      </c>
      <c r="U569" s="11">
        <v>1.93</v>
      </c>
    </row>
    <row r="570" spans="20:21" x14ac:dyDescent="0.35">
      <c r="T570" s="2" t="s">
        <v>762</v>
      </c>
      <c r="U570" s="11">
        <v>1.98</v>
      </c>
    </row>
    <row r="571" spans="20:21" x14ac:dyDescent="0.35">
      <c r="T571" s="2" t="s">
        <v>763</v>
      </c>
      <c r="U571" s="11">
        <v>1.32</v>
      </c>
    </row>
    <row r="572" spans="20:21" x14ac:dyDescent="0.35">
      <c r="T572" s="2" t="s">
        <v>764</v>
      </c>
      <c r="U572" s="11">
        <v>1.82</v>
      </c>
    </row>
    <row r="573" spans="20:21" x14ac:dyDescent="0.35">
      <c r="T573" s="2" t="s">
        <v>765</v>
      </c>
      <c r="U573" s="11">
        <v>1.69</v>
      </c>
    </row>
    <row r="574" spans="20:21" x14ac:dyDescent="0.35">
      <c r="T574" s="2" t="s">
        <v>766</v>
      </c>
      <c r="U574" s="11">
        <v>1.51</v>
      </c>
    </row>
    <row r="575" spans="20:21" x14ac:dyDescent="0.35">
      <c r="T575" s="2" t="s">
        <v>767</v>
      </c>
      <c r="U575" s="11">
        <v>1.37</v>
      </c>
    </row>
    <row r="576" spans="20:21" x14ac:dyDescent="0.35">
      <c r="T576" s="2" t="s">
        <v>768</v>
      </c>
      <c r="U576" s="11">
        <v>1.42</v>
      </c>
    </row>
    <row r="577" spans="20:21" x14ac:dyDescent="0.35">
      <c r="T577" s="2" t="s">
        <v>769</v>
      </c>
      <c r="U577" s="11">
        <v>1.49</v>
      </c>
    </row>
    <row r="578" spans="20:21" x14ac:dyDescent="0.35">
      <c r="T578" s="2" t="s">
        <v>770</v>
      </c>
      <c r="U578" s="11">
        <v>1.24</v>
      </c>
    </row>
    <row r="579" spans="20:21" x14ac:dyDescent="0.35">
      <c r="T579" s="2" t="s">
        <v>771</v>
      </c>
      <c r="U579" s="11">
        <v>1.21</v>
      </c>
    </row>
    <row r="580" spans="20:21" x14ac:dyDescent="0.35">
      <c r="T580" s="2" t="s">
        <v>772</v>
      </c>
      <c r="U580" s="11">
        <v>1.17</v>
      </c>
    </row>
    <row r="581" spans="20:21" x14ac:dyDescent="0.35">
      <c r="T581" s="2" t="s">
        <v>773</v>
      </c>
      <c r="U581" s="11">
        <v>0.96</v>
      </c>
    </row>
    <row r="582" spans="20:21" x14ac:dyDescent="0.35">
      <c r="T582" s="2" t="s">
        <v>774</v>
      </c>
      <c r="U582" s="11">
        <v>1.1299999999999999</v>
      </c>
    </row>
    <row r="583" spans="20:21" x14ac:dyDescent="0.35">
      <c r="T583" s="2" t="s">
        <v>775</v>
      </c>
      <c r="U583" s="11">
        <v>1.39</v>
      </c>
    </row>
    <row r="584" spans="20:21" x14ac:dyDescent="0.35">
      <c r="T584" s="2" t="s">
        <v>776</v>
      </c>
      <c r="U584" s="11">
        <v>1.91</v>
      </c>
    </row>
    <row r="585" spans="20:21" x14ac:dyDescent="0.35">
      <c r="T585" s="2" t="s">
        <v>777</v>
      </c>
      <c r="U585" s="11">
        <v>1.18</v>
      </c>
    </row>
    <row r="586" spans="20:21" x14ac:dyDescent="0.35">
      <c r="T586" s="2" t="s">
        <v>778</v>
      </c>
      <c r="U586" s="11">
        <v>1.43</v>
      </c>
    </row>
    <row r="587" spans="20:21" x14ac:dyDescent="0.35">
      <c r="T587" s="2" t="s">
        <v>779</v>
      </c>
      <c r="U587" s="11">
        <v>1.5</v>
      </c>
    </row>
    <row r="588" spans="20:21" x14ac:dyDescent="0.35">
      <c r="T588" s="2" t="s">
        <v>780</v>
      </c>
      <c r="U588" s="11">
        <v>1.45</v>
      </c>
    </row>
    <row r="589" spans="20:21" x14ac:dyDescent="0.35">
      <c r="T589" s="2" t="s">
        <v>781</v>
      </c>
      <c r="U589" s="11">
        <v>1.44</v>
      </c>
    </row>
    <row r="590" spans="20:21" x14ac:dyDescent="0.35">
      <c r="T590" s="2" t="s">
        <v>782</v>
      </c>
      <c r="U590" s="11">
        <v>1.83</v>
      </c>
    </row>
    <row r="591" spans="20:21" x14ac:dyDescent="0.35">
      <c r="T591" s="2" t="s">
        <v>783</v>
      </c>
      <c r="U591" s="11">
        <v>1.55</v>
      </c>
    </row>
    <row r="592" spans="20:21" x14ac:dyDescent="0.35">
      <c r="T592" s="2" t="s">
        <v>784</v>
      </c>
      <c r="U592" s="11">
        <v>1.51</v>
      </c>
    </row>
    <row r="593" spans="20:21" x14ac:dyDescent="0.35">
      <c r="T593" s="2" t="s">
        <v>785</v>
      </c>
      <c r="U593" s="11">
        <v>1.54</v>
      </c>
    </row>
    <row r="594" spans="20:21" x14ac:dyDescent="0.35">
      <c r="T594" s="2" t="s">
        <v>786</v>
      </c>
      <c r="U594" s="11">
        <v>1.62</v>
      </c>
    </row>
    <row r="595" spans="20:21" x14ac:dyDescent="0.35">
      <c r="T595" s="2" t="s">
        <v>787</v>
      </c>
      <c r="U595" s="11">
        <v>1.1000000000000001</v>
      </c>
    </row>
    <row r="596" spans="20:21" x14ac:dyDescent="0.35">
      <c r="T596" s="2" t="s">
        <v>788</v>
      </c>
      <c r="U596" s="11">
        <v>1.1100000000000001</v>
      </c>
    </row>
    <row r="597" spans="20:21" x14ac:dyDescent="0.35">
      <c r="T597" s="2" t="s">
        <v>789</v>
      </c>
      <c r="U597" s="11">
        <v>1.08</v>
      </c>
    </row>
    <row r="598" spans="20:21" x14ac:dyDescent="0.35">
      <c r="T598" s="2" t="s">
        <v>790</v>
      </c>
      <c r="U598" s="11">
        <v>1.1499999999999999</v>
      </c>
    </row>
    <row r="599" spans="20:21" x14ac:dyDescent="0.35">
      <c r="T599" s="2" t="s">
        <v>791</v>
      </c>
      <c r="U599" s="11">
        <v>1.18</v>
      </c>
    </row>
    <row r="600" spans="20:21" x14ac:dyDescent="0.35">
      <c r="T600" s="2" t="s">
        <v>792</v>
      </c>
      <c r="U600" s="11">
        <v>1.2</v>
      </c>
    </row>
    <row r="601" spans="20:21" x14ac:dyDescent="0.35">
      <c r="T601" s="2" t="s">
        <v>793</v>
      </c>
      <c r="U601" s="11">
        <v>1.1499999999999999</v>
      </c>
    </row>
    <row r="602" spans="20:21" x14ac:dyDescent="0.35">
      <c r="T602" s="2" t="s">
        <v>794</v>
      </c>
      <c r="U602" s="11">
        <v>1.1000000000000001</v>
      </c>
    </row>
    <row r="603" spans="20:21" x14ac:dyDescent="0.35">
      <c r="T603" s="2" t="s">
        <v>795</v>
      </c>
      <c r="U603" s="11">
        <v>1.08</v>
      </c>
    </row>
    <row r="604" spans="20:21" x14ac:dyDescent="0.35">
      <c r="T604" s="2" t="s">
        <v>796</v>
      </c>
      <c r="U604" s="11">
        <v>1.1000000000000001</v>
      </c>
    </row>
    <row r="605" spans="20:21" x14ac:dyDescent="0.35">
      <c r="T605" s="2" t="s">
        <v>797</v>
      </c>
      <c r="U605" s="11">
        <v>1.0900000000000001</v>
      </c>
    </row>
    <row r="606" spans="20:21" x14ac:dyDescent="0.35">
      <c r="T606" s="2" t="s">
        <v>798</v>
      </c>
      <c r="U606" s="11">
        <v>1.21</v>
      </c>
    </row>
    <row r="607" spans="20:21" x14ac:dyDescent="0.35">
      <c r="T607" s="2" t="s">
        <v>799</v>
      </c>
      <c r="U607" s="11">
        <v>1.1299999999999999</v>
      </c>
    </row>
    <row r="608" spans="20:21" x14ac:dyDescent="0.35">
      <c r="T608" s="2" t="s">
        <v>800</v>
      </c>
      <c r="U608" s="11">
        <v>1.46</v>
      </c>
    </row>
    <row r="609" spans="20:21" x14ac:dyDescent="0.35">
      <c r="T609" s="2" t="s">
        <v>801</v>
      </c>
      <c r="U609" s="11">
        <v>1.18</v>
      </c>
    </row>
    <row r="610" spans="20:21" x14ac:dyDescent="0.35">
      <c r="T610" s="2" t="s">
        <v>802</v>
      </c>
      <c r="U610" s="11">
        <v>1.01</v>
      </c>
    </row>
    <row r="611" spans="20:21" x14ac:dyDescent="0.35">
      <c r="T611" s="2" t="s">
        <v>803</v>
      </c>
      <c r="U611" s="11">
        <v>1.19</v>
      </c>
    </row>
    <row r="612" spans="20:21" x14ac:dyDescent="0.35">
      <c r="T612" s="2" t="s">
        <v>804</v>
      </c>
      <c r="U612" s="11">
        <v>1.26</v>
      </c>
    </row>
    <row r="613" spans="20:21" x14ac:dyDescent="0.35">
      <c r="T613" s="2" t="s">
        <v>805</v>
      </c>
      <c r="U613" s="11">
        <v>1.1399999999999999</v>
      </c>
    </row>
    <row r="614" spans="20:21" x14ac:dyDescent="0.35">
      <c r="T614" s="2" t="s">
        <v>806</v>
      </c>
      <c r="U614" s="11">
        <v>1.1499999999999999</v>
      </c>
    </row>
    <row r="615" spans="20:21" x14ac:dyDescent="0.35">
      <c r="T615" s="2" t="s">
        <v>807</v>
      </c>
      <c r="U615" s="11">
        <v>1.23</v>
      </c>
    </row>
    <row r="616" spans="20:21" x14ac:dyDescent="0.35">
      <c r="T616" s="2" t="s">
        <v>808</v>
      </c>
      <c r="U616" s="11">
        <v>1.1599999999999999</v>
      </c>
    </row>
    <row r="617" spans="20:21" x14ac:dyDescent="0.35">
      <c r="T617" s="2" t="s">
        <v>809</v>
      </c>
      <c r="U617" s="11">
        <v>1.22</v>
      </c>
    </row>
    <row r="618" spans="20:21" x14ac:dyDescent="0.35">
      <c r="T618" s="2" t="s">
        <v>810</v>
      </c>
      <c r="U618" s="11">
        <v>1.01</v>
      </c>
    </row>
    <row r="619" spans="20:21" x14ac:dyDescent="0.35">
      <c r="T619" s="2" t="s">
        <v>811</v>
      </c>
      <c r="U619" s="11">
        <v>1.26</v>
      </c>
    </row>
    <row r="620" spans="20:21" x14ac:dyDescent="0.35">
      <c r="T620" s="2" t="s">
        <v>812</v>
      </c>
      <c r="U620" s="11">
        <v>1.6</v>
      </c>
    </row>
    <row r="621" spans="20:21" x14ac:dyDescent="0.35">
      <c r="T621" s="2" t="s">
        <v>813</v>
      </c>
      <c r="U621" s="11">
        <v>1.45</v>
      </c>
    </row>
    <row r="622" spans="20:21" x14ac:dyDescent="0.35">
      <c r="T622" s="2" t="s">
        <v>814</v>
      </c>
      <c r="U622" s="11">
        <v>1.47</v>
      </c>
    </row>
    <row r="623" spans="20:21" x14ac:dyDescent="0.35">
      <c r="T623" s="2" t="s">
        <v>815</v>
      </c>
      <c r="U623" s="11">
        <v>1.18</v>
      </c>
    </row>
    <row r="624" spans="20:21" x14ac:dyDescent="0.35">
      <c r="T624" s="2" t="s">
        <v>816</v>
      </c>
      <c r="U624" s="11">
        <v>1.2</v>
      </c>
    </row>
    <row r="625" spans="20:21" x14ac:dyDescent="0.35">
      <c r="T625" s="2" t="s">
        <v>817</v>
      </c>
      <c r="U625" s="11">
        <v>1.25</v>
      </c>
    </row>
    <row r="626" spans="20:21" x14ac:dyDescent="0.35">
      <c r="T626" s="2" t="s">
        <v>818</v>
      </c>
      <c r="U626" s="11">
        <v>1.39</v>
      </c>
    </row>
    <row r="627" spans="20:21" x14ac:dyDescent="0.35">
      <c r="T627" s="2" t="s">
        <v>819</v>
      </c>
      <c r="U627" s="11">
        <v>1.5</v>
      </c>
    </row>
    <row r="628" spans="20:21" x14ac:dyDescent="0.35">
      <c r="T628" s="2" t="s">
        <v>820</v>
      </c>
      <c r="U628" s="11">
        <v>1.4</v>
      </c>
    </row>
    <row r="629" spans="20:21" x14ac:dyDescent="0.35">
      <c r="T629" s="2" t="s">
        <v>821</v>
      </c>
      <c r="U629" s="11">
        <v>1.38</v>
      </c>
    </row>
    <row r="630" spans="20:21" x14ac:dyDescent="0.35">
      <c r="T630" s="2" t="s">
        <v>822</v>
      </c>
      <c r="U630" s="11">
        <v>1.39</v>
      </c>
    </row>
    <row r="631" spans="20:21" x14ac:dyDescent="0.35">
      <c r="T631" s="2" t="s">
        <v>823</v>
      </c>
      <c r="U631" s="11">
        <v>1.45</v>
      </c>
    </row>
    <row r="632" spans="20:21" x14ac:dyDescent="0.35">
      <c r="T632" s="2" t="s">
        <v>824</v>
      </c>
      <c r="U632" s="11">
        <v>1.37</v>
      </c>
    </row>
    <row r="633" spans="20:21" x14ac:dyDescent="0.35">
      <c r="T633" s="2" t="s">
        <v>825</v>
      </c>
      <c r="U633" s="11">
        <v>1.43</v>
      </c>
    </row>
    <row r="634" spans="20:21" x14ac:dyDescent="0.35">
      <c r="T634" s="2" t="s">
        <v>826</v>
      </c>
      <c r="U634" s="11">
        <v>1.44</v>
      </c>
    </row>
    <row r="635" spans="20:21" x14ac:dyDescent="0.35">
      <c r="T635" s="2" t="s">
        <v>827</v>
      </c>
      <c r="U635" s="11">
        <v>1.32</v>
      </c>
    </row>
    <row r="636" spans="20:21" x14ac:dyDescent="0.35">
      <c r="T636" s="2" t="s">
        <v>828</v>
      </c>
      <c r="U636" s="11">
        <v>1.41</v>
      </c>
    </row>
    <row r="637" spans="20:21" x14ac:dyDescent="0.35">
      <c r="T637" s="2" t="s">
        <v>829</v>
      </c>
      <c r="U637" s="11">
        <v>1.39</v>
      </c>
    </row>
    <row r="638" spans="20:21" x14ac:dyDescent="0.35">
      <c r="T638" s="2" t="s">
        <v>830</v>
      </c>
      <c r="U638" s="11">
        <v>1.29</v>
      </c>
    </row>
    <row r="639" spans="20:21" x14ac:dyDescent="0.35">
      <c r="T639" s="2" t="s">
        <v>831</v>
      </c>
      <c r="U639" s="11">
        <v>1.8</v>
      </c>
    </row>
    <row r="640" spans="20:21" x14ac:dyDescent="0.35">
      <c r="T640" s="2" t="s">
        <v>832</v>
      </c>
      <c r="U640" s="11">
        <v>1.24</v>
      </c>
    </row>
    <row r="641" spans="20:21" x14ac:dyDescent="0.35">
      <c r="T641" s="2" t="s">
        <v>833</v>
      </c>
      <c r="U641" s="11">
        <v>1.46</v>
      </c>
    </row>
    <row r="642" spans="20:21" x14ac:dyDescent="0.35">
      <c r="T642" s="2" t="s">
        <v>834</v>
      </c>
      <c r="U642" s="11">
        <v>1.1200000000000001</v>
      </c>
    </row>
    <row r="643" spans="20:21" x14ac:dyDescent="0.35">
      <c r="T643" s="2" t="s">
        <v>835</v>
      </c>
      <c r="U643" s="11">
        <v>1.22</v>
      </c>
    </row>
    <row r="644" spans="20:21" x14ac:dyDescent="0.35">
      <c r="T644" s="2" t="s">
        <v>836</v>
      </c>
      <c r="U644" s="11">
        <v>1.36</v>
      </c>
    </row>
    <row r="645" spans="20:21" x14ac:dyDescent="0.35">
      <c r="T645" s="2" t="s">
        <v>837</v>
      </c>
      <c r="U645" s="11">
        <v>1.37</v>
      </c>
    </row>
    <row r="646" spans="20:21" x14ac:dyDescent="0.35">
      <c r="T646" s="2" t="s">
        <v>838</v>
      </c>
      <c r="U646" s="11">
        <v>1.1200000000000001</v>
      </c>
    </row>
    <row r="647" spans="20:21" x14ac:dyDescent="0.35">
      <c r="T647" s="2" t="s">
        <v>839</v>
      </c>
      <c r="U647" s="11">
        <v>1.29</v>
      </c>
    </row>
    <row r="648" spans="20:21" x14ac:dyDescent="0.35">
      <c r="T648" s="2" t="s">
        <v>840</v>
      </c>
      <c r="U648" s="11">
        <v>1.34</v>
      </c>
    </row>
    <row r="649" spans="20:21" x14ac:dyDescent="0.35">
      <c r="T649" s="2" t="s">
        <v>841</v>
      </c>
      <c r="U649" s="11">
        <v>1.35</v>
      </c>
    </row>
    <row r="650" spans="20:21" x14ac:dyDescent="0.35">
      <c r="T650" s="2" t="s">
        <v>842</v>
      </c>
      <c r="U650" s="11">
        <v>1.06</v>
      </c>
    </row>
    <row r="651" spans="20:21" x14ac:dyDescent="0.35">
      <c r="T651" s="2" t="s">
        <v>843</v>
      </c>
      <c r="U651" s="11">
        <v>1.39</v>
      </c>
    </row>
    <row r="652" spans="20:21" x14ac:dyDescent="0.35">
      <c r="T652" s="2" t="s">
        <v>844</v>
      </c>
      <c r="U652" s="11">
        <v>1.27</v>
      </c>
    </row>
    <row r="653" spans="20:21" x14ac:dyDescent="0.35">
      <c r="T653" s="2" t="s">
        <v>845</v>
      </c>
      <c r="U653" s="11">
        <v>1.1399999999999999</v>
      </c>
    </row>
    <row r="654" spans="20:21" x14ac:dyDescent="0.35">
      <c r="T654" s="2" t="s">
        <v>846</v>
      </c>
      <c r="U654" s="11">
        <v>1.1399999999999999</v>
      </c>
    </row>
    <row r="655" spans="20:21" x14ac:dyDescent="0.35">
      <c r="T655" s="2" t="s">
        <v>847</v>
      </c>
      <c r="U655" s="11">
        <v>1.1599999999999999</v>
      </c>
    </row>
    <row r="656" spans="20:21" x14ac:dyDescent="0.35">
      <c r="T656" s="2" t="s">
        <v>848</v>
      </c>
      <c r="U656" s="11">
        <v>1.24</v>
      </c>
    </row>
    <row r="657" spans="20:21" x14ac:dyDescent="0.35">
      <c r="T657" s="2" t="s">
        <v>849</v>
      </c>
      <c r="U657" s="11">
        <v>1.18</v>
      </c>
    </row>
    <row r="658" spans="20:21" x14ac:dyDescent="0.35">
      <c r="T658" s="2" t="s">
        <v>850</v>
      </c>
      <c r="U658" s="11">
        <v>1.31</v>
      </c>
    </row>
    <row r="659" spans="20:21" x14ac:dyDescent="0.35">
      <c r="T659" s="2" t="s">
        <v>851</v>
      </c>
      <c r="U659" s="11">
        <v>1.36</v>
      </c>
    </row>
    <row r="660" spans="20:21" x14ac:dyDescent="0.35">
      <c r="T660" s="2" t="s">
        <v>852</v>
      </c>
      <c r="U660" s="11">
        <v>1.27</v>
      </c>
    </row>
    <row r="661" spans="20:21" x14ac:dyDescent="0.35">
      <c r="T661" s="2" t="s">
        <v>853</v>
      </c>
      <c r="U661" s="11">
        <v>1.47</v>
      </c>
    </row>
    <row r="662" spans="20:21" x14ac:dyDescent="0.35">
      <c r="T662" s="2" t="s">
        <v>854</v>
      </c>
      <c r="U662" s="11">
        <v>1.28</v>
      </c>
    </row>
    <row r="663" spans="20:21" x14ac:dyDescent="0.35">
      <c r="T663" s="2" t="s">
        <v>855</v>
      </c>
      <c r="U663" s="11">
        <v>1.1399999999999999</v>
      </c>
    </row>
    <row r="664" spans="20:21" x14ac:dyDescent="0.35">
      <c r="T664" s="2" t="s">
        <v>856</v>
      </c>
      <c r="U664" s="11">
        <v>1.34</v>
      </c>
    </row>
    <row r="665" spans="20:21" x14ac:dyDescent="0.35">
      <c r="T665" s="2" t="s">
        <v>857</v>
      </c>
      <c r="U665" s="11">
        <v>1.4</v>
      </c>
    </row>
    <row r="666" spans="20:21" x14ac:dyDescent="0.35">
      <c r="T666" s="2" t="s">
        <v>858</v>
      </c>
      <c r="U666" s="11">
        <v>1.34</v>
      </c>
    </row>
    <row r="667" spans="20:21" x14ac:dyDescent="0.35">
      <c r="T667" s="2" t="s">
        <v>859</v>
      </c>
      <c r="U667" s="11">
        <v>1.76</v>
      </c>
    </row>
    <row r="668" spans="20:21" x14ac:dyDescent="0.35">
      <c r="T668" s="2" t="s">
        <v>860</v>
      </c>
      <c r="U668" s="11">
        <v>1.32</v>
      </c>
    </row>
    <row r="669" spans="20:21" x14ac:dyDescent="0.35">
      <c r="T669" s="2" t="s">
        <v>861</v>
      </c>
      <c r="U669" s="11">
        <v>1.19</v>
      </c>
    </row>
    <row r="670" spans="20:21" x14ac:dyDescent="0.35">
      <c r="T670" s="2" t="s">
        <v>862</v>
      </c>
      <c r="U670" s="11">
        <v>1.34</v>
      </c>
    </row>
    <row r="671" spans="20:21" x14ac:dyDescent="0.35">
      <c r="T671" s="2" t="s">
        <v>863</v>
      </c>
      <c r="U671" s="11">
        <v>1.43</v>
      </c>
    </row>
    <row r="672" spans="20:21" x14ac:dyDescent="0.35">
      <c r="T672" s="2" t="s">
        <v>864</v>
      </c>
      <c r="U672" s="11">
        <v>1.34</v>
      </c>
    </row>
    <row r="673" spans="20:21" x14ac:dyDescent="0.35">
      <c r="T673" s="2" t="s">
        <v>865</v>
      </c>
      <c r="U673" s="11">
        <v>1.32</v>
      </c>
    </row>
    <row r="674" spans="20:21" x14ac:dyDescent="0.35">
      <c r="T674" s="2" t="s">
        <v>866</v>
      </c>
      <c r="U674" s="11">
        <v>1.43</v>
      </c>
    </row>
    <row r="675" spans="20:21" x14ac:dyDescent="0.35">
      <c r="T675" s="2" t="s">
        <v>867</v>
      </c>
      <c r="U675" s="11">
        <v>1.77</v>
      </c>
    </row>
    <row r="676" spans="20:21" x14ac:dyDescent="0.35">
      <c r="T676" s="2" t="s">
        <v>868</v>
      </c>
      <c r="U676" s="11">
        <v>1.06</v>
      </c>
    </row>
    <row r="677" spans="20:21" x14ac:dyDescent="0.35">
      <c r="T677" s="2" t="s">
        <v>869</v>
      </c>
      <c r="U677" s="11">
        <v>1.29</v>
      </c>
    </row>
    <row r="678" spans="20:21" x14ac:dyDescent="0.35">
      <c r="T678" s="2" t="s">
        <v>870</v>
      </c>
      <c r="U678" s="11">
        <v>1.38</v>
      </c>
    </row>
    <row r="679" spans="20:21" x14ac:dyDescent="0.35">
      <c r="T679" s="2" t="s">
        <v>871</v>
      </c>
      <c r="U679" s="11">
        <v>1.41</v>
      </c>
    </row>
    <row r="680" spans="20:21" x14ac:dyDescent="0.35">
      <c r="T680" s="2" t="s">
        <v>872</v>
      </c>
      <c r="U680" s="11">
        <v>2.52</v>
      </c>
    </row>
    <row r="681" spans="20:21" x14ac:dyDescent="0.35">
      <c r="T681" s="2" t="s">
        <v>873</v>
      </c>
      <c r="U681" s="11">
        <v>1.87</v>
      </c>
    </row>
    <row r="682" spans="20:21" x14ac:dyDescent="0.35">
      <c r="T682" s="2" t="s">
        <v>874</v>
      </c>
      <c r="U682" s="11">
        <v>2.0099999999999998</v>
      </c>
    </row>
    <row r="683" spans="20:21" x14ac:dyDescent="0.35">
      <c r="T683" s="2" t="s">
        <v>875</v>
      </c>
      <c r="U683" s="11">
        <v>1.64</v>
      </c>
    </row>
    <row r="684" spans="20:21" x14ac:dyDescent="0.35">
      <c r="T684" s="2" t="s">
        <v>876</v>
      </c>
      <c r="U684" s="11">
        <v>1.58</v>
      </c>
    </row>
    <row r="685" spans="20:21" x14ac:dyDescent="0.35">
      <c r="T685" s="2" t="s">
        <v>877</v>
      </c>
      <c r="U685" s="11">
        <v>1.51</v>
      </c>
    </row>
    <row r="686" spans="20:21" x14ac:dyDescent="0.35">
      <c r="T686" s="2" t="s">
        <v>878</v>
      </c>
      <c r="U686" s="11">
        <v>1.81</v>
      </c>
    </row>
    <row r="687" spans="20:21" x14ac:dyDescent="0.35">
      <c r="T687" s="2" t="s">
        <v>879</v>
      </c>
      <c r="U687" s="11">
        <v>1.39</v>
      </c>
    </row>
    <row r="688" spans="20:21" x14ac:dyDescent="0.35">
      <c r="T688" s="2" t="s">
        <v>880</v>
      </c>
      <c r="U688" s="11">
        <v>2.2999999999999998</v>
      </c>
    </row>
    <row r="689" spans="20:21" x14ac:dyDescent="0.35">
      <c r="T689" s="2" t="s">
        <v>881</v>
      </c>
      <c r="U689" s="11">
        <v>2.54</v>
      </c>
    </row>
    <row r="690" spans="20:21" x14ac:dyDescent="0.35">
      <c r="T690" s="2" t="s">
        <v>882</v>
      </c>
      <c r="U690" s="11">
        <v>2.4900000000000002</v>
      </c>
    </row>
    <row r="691" spans="20:21" x14ac:dyDescent="0.35">
      <c r="T691" s="2" t="s">
        <v>883</v>
      </c>
      <c r="U691" s="11">
        <v>2.0099999999999998</v>
      </c>
    </row>
    <row r="692" spans="20:21" x14ac:dyDescent="0.35">
      <c r="T692" s="2" t="s">
        <v>884</v>
      </c>
      <c r="U692" s="11">
        <v>2.38</v>
      </c>
    </row>
    <row r="693" spans="20:21" x14ac:dyDescent="0.35">
      <c r="T693" s="2" t="s">
        <v>885</v>
      </c>
      <c r="U693" s="11">
        <v>2.25</v>
      </c>
    </row>
    <row r="694" spans="20:21" x14ac:dyDescent="0.35">
      <c r="T694" s="2" t="s">
        <v>886</v>
      </c>
      <c r="U694" s="11">
        <v>2.34</v>
      </c>
    </row>
    <row r="695" spans="20:21" x14ac:dyDescent="0.35">
      <c r="T695" s="2" t="s">
        <v>887</v>
      </c>
      <c r="U695" s="11">
        <v>3.6</v>
      </c>
    </row>
    <row r="696" spans="20:21" x14ac:dyDescent="0.35">
      <c r="T696" s="2" t="s">
        <v>888</v>
      </c>
      <c r="U696" s="11">
        <v>2.4300000000000002</v>
      </c>
    </row>
    <row r="697" spans="20:21" x14ac:dyDescent="0.35">
      <c r="T697" s="2" t="s">
        <v>889</v>
      </c>
      <c r="U697" s="11">
        <v>2.63</v>
      </c>
    </row>
    <row r="698" spans="20:21" x14ac:dyDescent="0.35">
      <c r="T698" s="2" t="s">
        <v>890</v>
      </c>
      <c r="U698" s="11">
        <v>2.4</v>
      </c>
    </row>
    <row r="699" spans="20:21" x14ac:dyDescent="0.35">
      <c r="T699" s="2" t="s">
        <v>891</v>
      </c>
      <c r="U699" s="11">
        <v>1.47</v>
      </c>
    </row>
    <row r="700" spans="20:21" x14ac:dyDescent="0.35">
      <c r="T700" s="2" t="s">
        <v>892</v>
      </c>
      <c r="U700" s="11">
        <v>1.39</v>
      </c>
    </row>
    <row r="701" spans="20:21" x14ac:dyDescent="0.35">
      <c r="T701" s="2" t="s">
        <v>893</v>
      </c>
      <c r="U701" s="11">
        <v>1.52</v>
      </c>
    </row>
    <row r="702" spans="20:21" x14ac:dyDescent="0.35">
      <c r="T702" s="2" t="s">
        <v>894</v>
      </c>
      <c r="U702" s="11">
        <v>1.59</v>
      </c>
    </row>
    <row r="703" spans="20:21" x14ac:dyDescent="0.35">
      <c r="T703" s="2" t="s">
        <v>895</v>
      </c>
      <c r="U703" s="11">
        <v>1.44</v>
      </c>
    </row>
    <row r="704" spans="20:21" x14ac:dyDescent="0.35">
      <c r="T704" s="2" t="s">
        <v>896</v>
      </c>
      <c r="U704" s="11">
        <v>1.55</v>
      </c>
    </row>
    <row r="705" spans="20:21" x14ac:dyDescent="0.35">
      <c r="T705" s="2" t="s">
        <v>897</v>
      </c>
      <c r="U705" s="11">
        <v>1.58</v>
      </c>
    </row>
    <row r="706" spans="20:21" x14ac:dyDescent="0.35">
      <c r="T706" s="2" t="s">
        <v>898</v>
      </c>
      <c r="U706" s="11">
        <v>1.66</v>
      </c>
    </row>
    <row r="707" spans="20:21" x14ac:dyDescent="0.35">
      <c r="T707" s="2" t="s">
        <v>899</v>
      </c>
      <c r="U707" s="11">
        <v>1.56</v>
      </c>
    </row>
    <row r="708" spans="20:21" x14ac:dyDescent="0.35">
      <c r="T708" s="2" t="s">
        <v>900</v>
      </c>
      <c r="U708" s="11">
        <v>1.54</v>
      </c>
    </row>
    <row r="709" spans="20:21" x14ac:dyDescent="0.35">
      <c r="T709" s="2" t="s">
        <v>901</v>
      </c>
      <c r="U709" s="11">
        <v>1.41</v>
      </c>
    </row>
    <row r="710" spans="20:21" x14ac:dyDescent="0.35">
      <c r="T710" s="2" t="s">
        <v>902</v>
      </c>
      <c r="U710" s="11">
        <v>1.42</v>
      </c>
    </row>
    <row r="711" spans="20:21" x14ac:dyDescent="0.35">
      <c r="T711" s="2" t="s">
        <v>903</v>
      </c>
      <c r="U711" s="11">
        <v>1.9</v>
      </c>
    </row>
    <row r="712" spans="20:21" x14ac:dyDescent="0.35">
      <c r="T712" s="2" t="s">
        <v>904</v>
      </c>
      <c r="U712" s="11">
        <v>1.89</v>
      </c>
    </row>
    <row r="713" spans="20:21" x14ac:dyDescent="0.35">
      <c r="T713" s="2" t="s">
        <v>905</v>
      </c>
      <c r="U713" s="11">
        <v>1.9</v>
      </c>
    </row>
    <row r="714" spans="20:21" x14ac:dyDescent="0.35">
      <c r="T714" s="2" t="s">
        <v>906</v>
      </c>
      <c r="U714" s="11">
        <v>1.91</v>
      </c>
    </row>
    <row r="715" spans="20:21" x14ac:dyDescent="0.35">
      <c r="T715" s="2" t="s">
        <v>907</v>
      </c>
      <c r="U715" s="11">
        <v>2.0299999999999998</v>
      </c>
    </row>
    <row r="716" spans="20:21" x14ac:dyDescent="0.35">
      <c r="T716" s="2" t="s">
        <v>908</v>
      </c>
      <c r="U716" s="11">
        <v>1.73</v>
      </c>
    </row>
    <row r="717" spans="20:21" x14ac:dyDescent="0.35">
      <c r="T717" s="2" t="s">
        <v>909</v>
      </c>
      <c r="U717" s="11">
        <v>1.78</v>
      </c>
    </row>
    <row r="718" spans="20:21" x14ac:dyDescent="0.35">
      <c r="T718" s="2" t="s">
        <v>910</v>
      </c>
      <c r="U718" s="11">
        <v>1.69</v>
      </c>
    </row>
    <row r="719" spans="20:21" x14ac:dyDescent="0.35">
      <c r="T719" s="2" t="s">
        <v>911</v>
      </c>
      <c r="U719" s="11">
        <v>1.75</v>
      </c>
    </row>
    <row r="720" spans="20:21" x14ac:dyDescent="0.35">
      <c r="T720" s="2" t="s">
        <v>912</v>
      </c>
      <c r="U720" s="11">
        <v>2.06</v>
      </c>
    </row>
    <row r="721" spans="20:21" x14ac:dyDescent="0.35">
      <c r="T721" s="2" t="s">
        <v>913</v>
      </c>
      <c r="U721" s="11">
        <v>1.63</v>
      </c>
    </row>
    <row r="722" spans="20:21" x14ac:dyDescent="0.35">
      <c r="T722" s="2" t="s">
        <v>914</v>
      </c>
      <c r="U722" s="11">
        <v>1.92</v>
      </c>
    </row>
    <row r="723" spans="20:21" x14ac:dyDescent="0.35">
      <c r="T723" s="2" t="s">
        <v>915</v>
      </c>
      <c r="U723" s="11">
        <v>1.86</v>
      </c>
    </row>
    <row r="724" spans="20:21" x14ac:dyDescent="0.35">
      <c r="T724" s="2" t="s">
        <v>916</v>
      </c>
      <c r="U724" s="11">
        <v>1.92</v>
      </c>
    </row>
    <row r="725" spans="20:21" x14ac:dyDescent="0.35">
      <c r="T725" s="2" t="s">
        <v>917</v>
      </c>
      <c r="U725" s="11">
        <v>1.86</v>
      </c>
    </row>
    <row r="726" spans="20:21" x14ac:dyDescent="0.35">
      <c r="T726" s="2" t="s">
        <v>918</v>
      </c>
      <c r="U726" s="11">
        <v>2.58</v>
      </c>
    </row>
    <row r="727" spans="20:21" x14ac:dyDescent="0.35">
      <c r="T727" s="2" t="s">
        <v>919</v>
      </c>
      <c r="U727" s="11">
        <v>2.4</v>
      </c>
    </row>
    <row r="728" spans="20:21" x14ac:dyDescent="0.35">
      <c r="T728" s="2" t="s">
        <v>920</v>
      </c>
      <c r="U728" s="11">
        <v>2.04</v>
      </c>
    </row>
    <row r="729" spans="20:21" x14ac:dyDescent="0.35">
      <c r="T729" s="2" t="s">
        <v>921</v>
      </c>
      <c r="U729" s="11">
        <v>1.53</v>
      </c>
    </row>
    <row r="730" spans="20:21" x14ac:dyDescent="0.35">
      <c r="T730" s="2" t="s">
        <v>922</v>
      </c>
      <c r="U730" s="11">
        <v>1.25</v>
      </c>
    </row>
    <row r="731" spans="20:21" x14ac:dyDescent="0.35">
      <c r="T731" s="2" t="s">
        <v>923</v>
      </c>
      <c r="U731" s="11">
        <v>1.37</v>
      </c>
    </row>
    <row r="732" spans="20:21" x14ac:dyDescent="0.35">
      <c r="T732" s="2" t="s">
        <v>924</v>
      </c>
      <c r="U732" s="11">
        <v>1.21</v>
      </c>
    </row>
    <row r="733" spans="20:21" x14ac:dyDescent="0.35">
      <c r="T733" s="2" t="s">
        <v>925</v>
      </c>
      <c r="U733" s="11">
        <v>0.99</v>
      </c>
    </row>
    <row r="734" spans="20:21" x14ac:dyDescent="0.35">
      <c r="T734" s="2" t="s">
        <v>926</v>
      </c>
      <c r="U734" s="11">
        <v>1.27</v>
      </c>
    </row>
    <row r="735" spans="20:21" x14ac:dyDescent="0.35">
      <c r="T735" s="2" t="s">
        <v>927</v>
      </c>
      <c r="U735" s="11">
        <v>0.88</v>
      </c>
    </row>
    <row r="736" spans="20:21" x14ac:dyDescent="0.35">
      <c r="T736" s="2" t="s">
        <v>928</v>
      </c>
      <c r="U736" s="11">
        <v>1.32</v>
      </c>
    </row>
    <row r="737" spans="20:21" x14ac:dyDescent="0.35">
      <c r="T737" s="2" t="s">
        <v>929</v>
      </c>
      <c r="U737" s="11">
        <v>1.47</v>
      </c>
    </row>
    <row r="738" spans="20:21" x14ac:dyDescent="0.35">
      <c r="T738" s="2" t="s">
        <v>930</v>
      </c>
      <c r="U738" s="11">
        <v>1.34</v>
      </c>
    </row>
    <row r="739" spans="20:21" x14ac:dyDescent="0.35">
      <c r="T739" s="2" t="s">
        <v>931</v>
      </c>
      <c r="U739" s="11">
        <v>1</v>
      </c>
    </row>
    <row r="740" spans="20:21" x14ac:dyDescent="0.35">
      <c r="T740" s="2" t="s">
        <v>932</v>
      </c>
      <c r="U740" s="11">
        <v>1.06</v>
      </c>
    </row>
    <row r="741" spans="20:21" x14ac:dyDescent="0.35">
      <c r="T741" s="2" t="s">
        <v>933</v>
      </c>
      <c r="U741" s="11">
        <v>0.91</v>
      </c>
    </row>
    <row r="742" spans="20:21" x14ac:dyDescent="0.35">
      <c r="T742" s="2" t="s">
        <v>934</v>
      </c>
      <c r="U742" s="11">
        <v>0.96</v>
      </c>
    </row>
    <row r="743" spans="20:21" x14ac:dyDescent="0.35">
      <c r="T743" s="2" t="s">
        <v>935</v>
      </c>
      <c r="U743" s="11">
        <v>0.94</v>
      </c>
    </row>
    <row r="744" spans="20:21" x14ac:dyDescent="0.35">
      <c r="T744" s="2" t="s">
        <v>936</v>
      </c>
      <c r="U744" s="11">
        <v>0.96</v>
      </c>
    </row>
    <row r="745" spans="20:21" x14ac:dyDescent="0.35">
      <c r="T745" s="2" t="s">
        <v>937</v>
      </c>
      <c r="U745" s="11">
        <v>1.22</v>
      </c>
    </row>
    <row r="746" spans="20:21" x14ac:dyDescent="0.35">
      <c r="T746" s="2" t="s">
        <v>938</v>
      </c>
      <c r="U746" s="11">
        <v>1.19</v>
      </c>
    </row>
    <row r="747" spans="20:21" x14ac:dyDescent="0.35">
      <c r="T747" s="2" t="s">
        <v>939</v>
      </c>
      <c r="U747" s="11">
        <v>1.0900000000000001</v>
      </c>
    </row>
    <row r="748" spans="20:21" x14ac:dyDescent="0.35">
      <c r="T748" s="2" t="s">
        <v>940</v>
      </c>
      <c r="U748" s="11">
        <v>1.18</v>
      </c>
    </row>
    <row r="749" spans="20:21" x14ac:dyDescent="0.35">
      <c r="T749" s="2" t="s">
        <v>941</v>
      </c>
      <c r="U749" s="11">
        <v>1.1200000000000001</v>
      </c>
    </row>
    <row r="750" spans="20:21" x14ac:dyDescent="0.35">
      <c r="T750" s="2" t="s">
        <v>942</v>
      </c>
      <c r="U750" s="11">
        <v>1.1499999999999999</v>
      </c>
    </row>
    <row r="751" spans="20:21" x14ac:dyDescent="0.35">
      <c r="T751" s="2" t="s">
        <v>943</v>
      </c>
      <c r="U751" s="11">
        <v>1.2</v>
      </c>
    </row>
    <row r="752" spans="20:21" x14ac:dyDescent="0.35">
      <c r="T752" s="2" t="s">
        <v>944</v>
      </c>
      <c r="U752" s="11">
        <v>1.41</v>
      </c>
    </row>
    <row r="753" spans="20:21" x14ac:dyDescent="0.35">
      <c r="T753" s="2" t="s">
        <v>945</v>
      </c>
      <c r="U753" s="11">
        <v>2.96</v>
      </c>
    </row>
    <row r="754" spans="20:21" x14ac:dyDescent="0.35">
      <c r="T754" s="2" t="s">
        <v>946</v>
      </c>
      <c r="U754" s="11">
        <v>2.48</v>
      </c>
    </row>
    <row r="755" spans="20:21" x14ac:dyDescent="0.35">
      <c r="T755" s="2" t="s">
        <v>947</v>
      </c>
      <c r="U755" s="11">
        <v>1.96</v>
      </c>
    </row>
    <row r="756" spans="20:21" x14ac:dyDescent="0.35">
      <c r="T756" s="2" t="s">
        <v>948</v>
      </c>
      <c r="U756" s="11">
        <v>1.76</v>
      </c>
    </row>
    <row r="757" spans="20:21" x14ac:dyDescent="0.35">
      <c r="T757" s="2" t="s">
        <v>949</v>
      </c>
      <c r="U757" s="11">
        <v>1.46</v>
      </c>
    </row>
    <row r="758" spans="20:21" x14ac:dyDescent="0.35">
      <c r="T758" s="2" t="s">
        <v>950</v>
      </c>
      <c r="U758" s="11">
        <v>1.81</v>
      </c>
    </row>
    <row r="759" spans="20:21" x14ac:dyDescent="0.35">
      <c r="T759" s="2" t="s">
        <v>951</v>
      </c>
      <c r="U759" s="11">
        <v>1.83</v>
      </c>
    </row>
    <row r="760" spans="20:21" x14ac:dyDescent="0.35">
      <c r="T760" s="2" t="s">
        <v>952</v>
      </c>
      <c r="U760" s="11">
        <v>1.82</v>
      </c>
    </row>
    <row r="761" spans="20:21" x14ac:dyDescent="0.35">
      <c r="T761" s="2" t="s">
        <v>953</v>
      </c>
      <c r="U761" s="11">
        <v>2.2000000000000002</v>
      </c>
    </row>
    <row r="762" spans="20:21" x14ac:dyDescent="0.35">
      <c r="T762" s="2" t="s">
        <v>954</v>
      </c>
      <c r="U762" s="11">
        <v>1.44</v>
      </c>
    </row>
    <row r="763" spans="20:21" x14ac:dyDescent="0.35">
      <c r="T763" s="2" t="s">
        <v>955</v>
      </c>
      <c r="U763" s="11">
        <v>1.89</v>
      </c>
    </row>
    <row r="764" spans="20:21" x14ac:dyDescent="0.35">
      <c r="T764" s="2" t="s">
        <v>956</v>
      </c>
      <c r="U764" s="11">
        <v>1.35</v>
      </c>
    </row>
    <row r="765" spans="20:21" x14ac:dyDescent="0.35">
      <c r="T765" s="2" t="s">
        <v>957</v>
      </c>
      <c r="U765" s="11">
        <v>1.28</v>
      </c>
    </row>
    <row r="766" spans="20:21" x14ac:dyDescent="0.35">
      <c r="T766" s="2" t="s">
        <v>958</v>
      </c>
      <c r="U766" s="11">
        <v>1.24</v>
      </c>
    </row>
    <row r="767" spans="20:21" x14ac:dyDescent="0.35">
      <c r="T767" s="2" t="s">
        <v>959</v>
      </c>
      <c r="U767" s="11">
        <v>1.33</v>
      </c>
    </row>
    <row r="768" spans="20:21" x14ac:dyDescent="0.35">
      <c r="T768" s="2" t="s">
        <v>960</v>
      </c>
      <c r="U768" s="11">
        <v>1.42</v>
      </c>
    </row>
    <row r="769" spans="20:21" x14ac:dyDescent="0.35">
      <c r="T769" s="2" t="s">
        <v>961</v>
      </c>
      <c r="U769" s="11">
        <v>1.4</v>
      </c>
    </row>
    <row r="770" spans="20:21" x14ac:dyDescent="0.35">
      <c r="T770" s="2" t="s">
        <v>962</v>
      </c>
      <c r="U770" s="11">
        <v>1.32</v>
      </c>
    </row>
    <row r="771" spans="20:21" x14ac:dyDescent="0.35">
      <c r="T771" s="2" t="s">
        <v>963</v>
      </c>
      <c r="U771" s="11">
        <v>1.42</v>
      </c>
    </row>
    <row r="772" spans="20:21" x14ac:dyDescent="0.35">
      <c r="T772" s="2" t="s">
        <v>964</v>
      </c>
      <c r="U772" s="11">
        <v>1.17</v>
      </c>
    </row>
    <row r="773" spans="20:21" x14ac:dyDescent="0.35">
      <c r="T773" s="2" t="s">
        <v>965</v>
      </c>
      <c r="U773" s="11">
        <v>1.37</v>
      </c>
    </row>
    <row r="774" spans="20:21" x14ac:dyDescent="0.35">
      <c r="T774" s="2" t="s">
        <v>966</v>
      </c>
      <c r="U774" s="11">
        <v>1.41</v>
      </c>
    </row>
    <row r="775" spans="20:21" x14ac:dyDescent="0.35">
      <c r="T775" s="2" t="s">
        <v>967</v>
      </c>
      <c r="U775" s="11">
        <v>1.28</v>
      </c>
    </row>
    <row r="776" spans="20:21" x14ac:dyDescent="0.35">
      <c r="T776" s="2" t="s">
        <v>968</v>
      </c>
      <c r="U776" s="11">
        <v>1.36</v>
      </c>
    </row>
    <row r="777" spans="20:21" x14ac:dyDescent="0.35">
      <c r="T777" s="2" t="s">
        <v>969</v>
      </c>
      <c r="U777" s="11">
        <v>1.41</v>
      </c>
    </row>
    <row r="778" spans="20:21" x14ac:dyDescent="0.35">
      <c r="T778" s="2" t="s">
        <v>970</v>
      </c>
      <c r="U778" s="11">
        <v>1.52</v>
      </c>
    </row>
    <row r="779" spans="20:21" x14ac:dyDescent="0.35">
      <c r="T779" s="2" t="s">
        <v>971</v>
      </c>
      <c r="U779" s="11">
        <v>1.56</v>
      </c>
    </row>
    <row r="780" spans="20:21" x14ac:dyDescent="0.35">
      <c r="T780" s="2" t="s">
        <v>972</v>
      </c>
      <c r="U780" s="11">
        <v>1.43</v>
      </c>
    </row>
    <row r="781" spans="20:21" x14ac:dyDescent="0.35">
      <c r="T781" s="2" t="s">
        <v>973</v>
      </c>
      <c r="U781" s="11">
        <v>1.25</v>
      </c>
    </row>
    <row r="782" spans="20:21" x14ac:dyDescent="0.35">
      <c r="T782" s="2" t="s">
        <v>974</v>
      </c>
      <c r="U782" s="11">
        <v>1.1599999999999999</v>
      </c>
    </row>
    <row r="783" spans="20:21" x14ac:dyDescent="0.35">
      <c r="T783" s="2" t="s">
        <v>975</v>
      </c>
      <c r="U783" s="11">
        <v>1.1000000000000001</v>
      </c>
    </row>
    <row r="784" spans="20:21" x14ac:dyDescent="0.35">
      <c r="T784" s="2" t="s">
        <v>976</v>
      </c>
      <c r="U784" s="11">
        <v>1.06</v>
      </c>
    </row>
    <row r="785" spans="20:21" x14ac:dyDescent="0.35">
      <c r="T785" s="2" t="s">
        <v>977</v>
      </c>
      <c r="U785" s="11">
        <v>1.1100000000000001</v>
      </c>
    </row>
    <row r="786" spans="20:21" x14ac:dyDescent="0.35">
      <c r="T786" s="2" t="s">
        <v>978</v>
      </c>
      <c r="U786" s="11">
        <v>0.98</v>
      </c>
    </row>
    <row r="787" spans="20:21" x14ac:dyDescent="0.35">
      <c r="T787" s="2" t="s">
        <v>979</v>
      </c>
      <c r="U787" s="11">
        <v>1.03</v>
      </c>
    </row>
    <row r="788" spans="20:21" x14ac:dyDescent="0.35">
      <c r="T788" s="2" t="s">
        <v>980</v>
      </c>
      <c r="U788" s="11">
        <v>1.02</v>
      </c>
    </row>
    <row r="789" spans="20:21" x14ac:dyDescent="0.35">
      <c r="T789" s="2" t="s">
        <v>981</v>
      </c>
      <c r="U789" s="11">
        <v>1.1299999999999999</v>
      </c>
    </row>
    <row r="790" spans="20:21" x14ac:dyDescent="0.35">
      <c r="T790" s="2" t="s">
        <v>982</v>
      </c>
      <c r="U790" s="11">
        <v>1.0900000000000001</v>
      </c>
    </row>
    <row r="791" spans="20:21" x14ac:dyDescent="0.35">
      <c r="T791" s="2" t="s">
        <v>983</v>
      </c>
      <c r="U791" s="11">
        <v>1.1200000000000001</v>
      </c>
    </row>
    <row r="792" spans="20:21" x14ac:dyDescent="0.35">
      <c r="T792" s="2" t="s">
        <v>984</v>
      </c>
      <c r="U792" s="11">
        <v>0.92</v>
      </c>
    </row>
    <row r="793" spans="20:21" x14ac:dyDescent="0.35">
      <c r="T793" s="2" t="s">
        <v>985</v>
      </c>
      <c r="U793" s="11">
        <v>1.17</v>
      </c>
    </row>
    <row r="794" spans="20:21" x14ac:dyDescent="0.35">
      <c r="T794" s="2" t="s">
        <v>986</v>
      </c>
      <c r="U794" s="11">
        <v>1.1599999999999999</v>
      </c>
    </row>
    <row r="795" spans="20:21" x14ac:dyDescent="0.35">
      <c r="T795" s="2" t="s">
        <v>987</v>
      </c>
      <c r="U795" s="11">
        <v>1.1399999999999999</v>
      </c>
    </row>
    <row r="796" spans="20:21" x14ac:dyDescent="0.35">
      <c r="T796" s="2" t="s">
        <v>988</v>
      </c>
      <c r="U796" s="11">
        <v>1.1299999999999999</v>
      </c>
    </row>
    <row r="797" spans="20:21" x14ac:dyDescent="0.35">
      <c r="T797" s="2" t="s">
        <v>989</v>
      </c>
      <c r="U797" s="11">
        <v>1.22</v>
      </c>
    </row>
    <row r="798" spans="20:21" x14ac:dyDescent="0.35">
      <c r="T798" s="2" t="s">
        <v>990</v>
      </c>
      <c r="U798" s="11">
        <v>1.19</v>
      </c>
    </row>
    <row r="799" spans="20:21" x14ac:dyDescent="0.35">
      <c r="T799" s="2" t="s">
        <v>991</v>
      </c>
      <c r="U799" s="11">
        <v>1.41</v>
      </c>
    </row>
    <row r="800" spans="20:21" x14ac:dyDescent="0.35">
      <c r="T800" s="2" t="s">
        <v>992</v>
      </c>
      <c r="U800" s="11">
        <v>1.51</v>
      </c>
    </row>
    <row r="801" spans="20:21" x14ac:dyDescent="0.35">
      <c r="T801" s="2" t="s">
        <v>993</v>
      </c>
      <c r="U801" s="11">
        <v>1.39</v>
      </c>
    </row>
    <row r="802" spans="20:21" x14ac:dyDescent="0.35">
      <c r="T802" s="2" t="s">
        <v>994</v>
      </c>
      <c r="U802" s="11">
        <v>1.44</v>
      </c>
    </row>
    <row r="803" spans="20:21" x14ac:dyDescent="0.35">
      <c r="T803" s="2" t="s">
        <v>995</v>
      </c>
      <c r="U803" s="11">
        <v>1.26</v>
      </c>
    </row>
    <row r="804" spans="20:21" x14ac:dyDescent="0.35">
      <c r="T804" s="2" t="s">
        <v>996</v>
      </c>
      <c r="U804" s="11">
        <v>1.46</v>
      </c>
    </row>
    <row r="805" spans="20:21" x14ac:dyDescent="0.35">
      <c r="T805" s="2" t="s">
        <v>997</v>
      </c>
      <c r="U805" s="11">
        <v>1.47</v>
      </c>
    </row>
    <row r="806" spans="20:21" x14ac:dyDescent="0.35">
      <c r="T806" s="2" t="s">
        <v>998</v>
      </c>
      <c r="U806" s="11">
        <v>1.38</v>
      </c>
    </row>
    <row r="807" spans="20:21" x14ac:dyDescent="0.35">
      <c r="T807" s="2" t="s">
        <v>999</v>
      </c>
      <c r="U807" s="11">
        <v>1.7</v>
      </c>
    </row>
    <row r="808" spans="20:21" x14ac:dyDescent="0.35">
      <c r="T808" s="2" t="s">
        <v>1000</v>
      </c>
      <c r="U808" s="11">
        <v>1.47</v>
      </c>
    </row>
    <row r="809" spans="20:21" x14ac:dyDescent="0.35">
      <c r="T809" s="2" t="s">
        <v>1001</v>
      </c>
      <c r="U809" s="11">
        <v>1.45</v>
      </c>
    </row>
    <row r="810" spans="20:21" x14ac:dyDescent="0.35">
      <c r="T810" s="2" t="s">
        <v>1002</v>
      </c>
      <c r="U810" s="11">
        <v>1.39</v>
      </c>
    </row>
    <row r="811" spans="20:21" x14ac:dyDescent="0.35">
      <c r="T811" s="2" t="s">
        <v>1003</v>
      </c>
      <c r="U811" s="11">
        <v>1.41</v>
      </c>
    </row>
    <row r="812" spans="20:21" x14ac:dyDescent="0.35">
      <c r="T812" s="2" t="s">
        <v>1004</v>
      </c>
      <c r="U812" s="11">
        <v>1.2</v>
      </c>
    </row>
    <row r="813" spans="20:21" x14ac:dyDescent="0.35">
      <c r="T813" s="2" t="s">
        <v>1005</v>
      </c>
      <c r="U813" s="11">
        <v>1.41</v>
      </c>
    </row>
    <row r="814" spans="20:21" x14ac:dyDescent="0.35">
      <c r="T814" s="2" t="s">
        <v>1006</v>
      </c>
      <c r="U814" s="11">
        <v>1.31</v>
      </c>
    </row>
    <row r="815" spans="20:21" x14ac:dyDescent="0.35">
      <c r="T815" s="2" t="s">
        <v>1007</v>
      </c>
      <c r="U815" s="11">
        <v>1.49</v>
      </c>
    </row>
    <row r="816" spans="20:21" x14ac:dyDescent="0.35">
      <c r="T816" s="2" t="s">
        <v>1008</v>
      </c>
      <c r="U816" s="11">
        <v>1.48</v>
      </c>
    </row>
    <row r="817" spans="20:21" x14ac:dyDescent="0.35">
      <c r="T817" s="2" t="s">
        <v>1009</v>
      </c>
      <c r="U817" s="11">
        <v>1.4</v>
      </c>
    </row>
    <row r="818" spans="20:21" x14ac:dyDescent="0.35">
      <c r="T818" s="2" t="s">
        <v>1010</v>
      </c>
      <c r="U818" s="11">
        <v>1.31</v>
      </c>
    </row>
    <row r="819" spans="20:21" x14ac:dyDescent="0.35">
      <c r="T819" s="2" t="s">
        <v>1011</v>
      </c>
      <c r="U819" s="11">
        <v>1.42</v>
      </c>
    </row>
    <row r="820" spans="20:21" x14ac:dyDescent="0.35">
      <c r="T820" s="2" t="s">
        <v>1012</v>
      </c>
      <c r="U820" s="11">
        <v>1.41</v>
      </c>
    </row>
    <row r="821" spans="20:21" x14ac:dyDescent="0.35">
      <c r="T821" s="2" t="s">
        <v>1013</v>
      </c>
      <c r="U821" s="11">
        <v>1.5</v>
      </c>
    </row>
    <row r="822" spans="20:21" x14ac:dyDescent="0.35">
      <c r="T822" s="2" t="s">
        <v>1014</v>
      </c>
      <c r="U822" s="11">
        <v>1.52</v>
      </c>
    </row>
    <row r="823" spans="20:21" x14ac:dyDescent="0.35">
      <c r="T823" s="2" t="s">
        <v>1015</v>
      </c>
      <c r="U823" s="11">
        <v>1.57</v>
      </c>
    </row>
    <row r="824" spans="20:21" x14ac:dyDescent="0.35">
      <c r="T824" s="2" t="s">
        <v>1016</v>
      </c>
      <c r="U824" s="11">
        <v>1.48</v>
      </c>
    </row>
    <row r="825" spans="20:21" x14ac:dyDescent="0.35">
      <c r="T825" s="2" t="s">
        <v>1017</v>
      </c>
      <c r="U825" s="11">
        <v>1.53</v>
      </c>
    </row>
    <row r="826" spans="20:21" x14ac:dyDescent="0.35">
      <c r="T826" s="2" t="s">
        <v>1018</v>
      </c>
      <c r="U826" s="11">
        <v>1.54</v>
      </c>
    </row>
    <row r="827" spans="20:21" x14ac:dyDescent="0.35">
      <c r="T827" s="2" t="s">
        <v>1019</v>
      </c>
      <c r="U827" s="11">
        <v>1.46</v>
      </c>
    </row>
    <row r="828" spans="20:21" x14ac:dyDescent="0.35">
      <c r="T828" s="2" t="s">
        <v>1020</v>
      </c>
      <c r="U828" s="11">
        <v>1.1399999999999999</v>
      </c>
    </row>
    <row r="829" spans="20:21" x14ac:dyDescent="0.35">
      <c r="T829" s="2" t="s">
        <v>1021</v>
      </c>
      <c r="U829" s="11">
        <v>1.54</v>
      </c>
    </row>
    <row r="830" spans="20:21" x14ac:dyDescent="0.35">
      <c r="T830" s="2" t="s">
        <v>1022</v>
      </c>
      <c r="U830" s="11">
        <v>1.48</v>
      </c>
    </row>
    <row r="831" spans="20:21" x14ac:dyDescent="0.35">
      <c r="T831" s="2" t="s">
        <v>1023</v>
      </c>
      <c r="U831" s="11">
        <v>1.57</v>
      </c>
    </row>
    <row r="832" spans="20:21" x14ac:dyDescent="0.35">
      <c r="T832" s="2" t="s">
        <v>1024</v>
      </c>
      <c r="U832" s="11">
        <v>1.55</v>
      </c>
    </row>
    <row r="833" spans="20:21" x14ac:dyDescent="0.35">
      <c r="T833" s="2" t="s">
        <v>1025</v>
      </c>
      <c r="U833" s="11">
        <v>1.46</v>
      </c>
    </row>
    <row r="834" spans="20:21" x14ac:dyDescent="0.35">
      <c r="T834" s="2" t="s">
        <v>1026</v>
      </c>
      <c r="U834" s="11">
        <v>1.41</v>
      </c>
    </row>
    <row r="835" spans="20:21" x14ac:dyDescent="0.35">
      <c r="T835" s="2" t="s">
        <v>1027</v>
      </c>
      <c r="U835" s="11">
        <v>1.55</v>
      </c>
    </row>
    <row r="836" spans="20:21" x14ac:dyDescent="0.35">
      <c r="T836" s="2" t="s">
        <v>1028</v>
      </c>
      <c r="U836" s="11">
        <v>1.55</v>
      </c>
    </row>
    <row r="837" spans="20:21" x14ac:dyDescent="0.35">
      <c r="T837" s="2" t="s">
        <v>1029</v>
      </c>
      <c r="U837" s="11">
        <v>1.64</v>
      </c>
    </row>
    <row r="838" spans="20:21" x14ac:dyDescent="0.35">
      <c r="T838" s="2" t="s">
        <v>1030</v>
      </c>
      <c r="U838" s="11">
        <v>1.1000000000000001</v>
      </c>
    </row>
    <row r="839" spans="20:21" x14ac:dyDescent="0.35">
      <c r="T839" s="2" t="s">
        <v>1031</v>
      </c>
      <c r="U839" s="11">
        <v>1.07</v>
      </c>
    </row>
    <row r="840" spans="20:21" x14ac:dyDescent="0.35">
      <c r="T840" s="2" t="s">
        <v>1032</v>
      </c>
      <c r="U840" s="11">
        <v>1.21</v>
      </c>
    </row>
    <row r="841" spans="20:21" x14ac:dyDescent="0.35">
      <c r="T841" s="2" t="s">
        <v>1033</v>
      </c>
      <c r="U841" s="11">
        <v>1.25</v>
      </c>
    </row>
    <row r="842" spans="20:21" x14ac:dyDescent="0.35">
      <c r="T842" s="2" t="s">
        <v>1034</v>
      </c>
      <c r="U842" s="11">
        <v>1.21</v>
      </c>
    </row>
    <row r="843" spans="20:21" x14ac:dyDescent="0.35">
      <c r="T843" s="2" t="s">
        <v>1035</v>
      </c>
      <c r="U843" s="11">
        <v>1.1499999999999999</v>
      </c>
    </row>
    <row r="844" spans="20:21" x14ac:dyDescent="0.35">
      <c r="T844" s="2" t="s">
        <v>1036</v>
      </c>
      <c r="U844" s="11">
        <v>1.22</v>
      </c>
    </row>
    <row r="845" spans="20:21" x14ac:dyDescent="0.35">
      <c r="T845" s="2" t="s">
        <v>1037</v>
      </c>
      <c r="U845" s="11">
        <v>1.1399999999999999</v>
      </c>
    </row>
    <row r="846" spans="20:21" x14ac:dyDescent="0.35">
      <c r="T846" s="2" t="s">
        <v>1038</v>
      </c>
      <c r="U846" s="11">
        <v>0.98</v>
      </c>
    </row>
    <row r="847" spans="20:21" x14ac:dyDescent="0.35">
      <c r="T847" s="2" t="s">
        <v>1039</v>
      </c>
      <c r="U847" s="11">
        <v>1.07</v>
      </c>
    </row>
    <row r="848" spans="20:21" x14ac:dyDescent="0.35">
      <c r="T848" s="2" t="s">
        <v>1040</v>
      </c>
      <c r="U848" s="11">
        <v>0.97</v>
      </c>
    </row>
    <row r="849" spans="20:21" x14ac:dyDescent="0.35">
      <c r="T849" s="2" t="s">
        <v>1041</v>
      </c>
      <c r="U849" s="11">
        <v>1.44</v>
      </c>
    </row>
    <row r="850" spans="20:21" x14ac:dyDescent="0.35">
      <c r="T850" s="2" t="s">
        <v>1042</v>
      </c>
      <c r="U850" s="11">
        <v>1.1499999999999999</v>
      </c>
    </row>
    <row r="851" spans="20:21" x14ac:dyDescent="0.35">
      <c r="T851" s="2" t="s">
        <v>1043</v>
      </c>
      <c r="U851" s="11">
        <v>1.24</v>
      </c>
    </row>
    <row r="852" spans="20:21" x14ac:dyDescent="0.35">
      <c r="T852" s="2" t="s">
        <v>1044</v>
      </c>
      <c r="U852" s="11">
        <v>1.2</v>
      </c>
    </row>
    <row r="853" spans="20:21" x14ac:dyDescent="0.35">
      <c r="T853" s="2" t="s">
        <v>1045</v>
      </c>
      <c r="U853" s="11">
        <v>1.1499999999999999</v>
      </c>
    </row>
    <row r="854" spans="20:21" x14ac:dyDescent="0.35">
      <c r="T854" s="2" t="s">
        <v>1046</v>
      </c>
      <c r="U854" s="11">
        <v>1.19</v>
      </c>
    </row>
    <row r="855" spans="20:21" x14ac:dyDescent="0.35">
      <c r="T855" s="2" t="s">
        <v>1047</v>
      </c>
      <c r="U855" s="11">
        <v>1.08</v>
      </c>
    </row>
    <row r="856" spans="20:21" x14ac:dyDescent="0.35">
      <c r="T856" s="2" t="s">
        <v>1048</v>
      </c>
      <c r="U856" s="11">
        <v>1.23</v>
      </c>
    </row>
    <row r="857" spans="20:21" x14ac:dyDescent="0.35">
      <c r="T857" s="2" t="s">
        <v>1049</v>
      </c>
      <c r="U857" s="11">
        <v>1.36</v>
      </c>
    </row>
    <row r="858" spans="20:21" x14ac:dyDescent="0.35">
      <c r="T858" s="2" t="s">
        <v>1050</v>
      </c>
      <c r="U858" s="11">
        <v>1.47</v>
      </c>
    </row>
    <row r="859" spans="20:21" x14ac:dyDescent="0.35">
      <c r="T859" s="2" t="s">
        <v>1051</v>
      </c>
      <c r="U859" s="11">
        <v>1.42</v>
      </c>
    </row>
    <row r="860" spans="20:21" x14ac:dyDescent="0.35">
      <c r="T860" s="2" t="s">
        <v>1052</v>
      </c>
      <c r="U860" s="11">
        <v>1.47</v>
      </c>
    </row>
    <row r="861" spans="20:21" x14ac:dyDescent="0.35">
      <c r="T861" s="2" t="s">
        <v>1053</v>
      </c>
      <c r="U861" s="11">
        <v>1.39</v>
      </c>
    </row>
    <row r="862" spans="20:21" x14ac:dyDescent="0.35">
      <c r="T862" s="2" t="s">
        <v>1054</v>
      </c>
      <c r="U862" s="11">
        <v>1.45</v>
      </c>
    </row>
    <row r="863" spans="20:21" x14ac:dyDescent="0.35">
      <c r="T863" s="2" t="s">
        <v>1055</v>
      </c>
      <c r="U863" s="11">
        <v>1.57</v>
      </c>
    </row>
    <row r="864" spans="20:21" x14ac:dyDescent="0.35">
      <c r="T864" s="2" t="s">
        <v>1056</v>
      </c>
      <c r="U864" s="11">
        <v>1.43</v>
      </c>
    </row>
    <row r="865" spans="20:21" x14ac:dyDescent="0.35">
      <c r="T865" s="2" t="s">
        <v>1057</v>
      </c>
      <c r="U865" s="11">
        <v>1.49</v>
      </c>
    </row>
    <row r="866" spans="20:21" x14ac:dyDescent="0.35">
      <c r="T866" s="2" t="s">
        <v>1058</v>
      </c>
      <c r="U866" s="11">
        <v>1.55</v>
      </c>
    </row>
    <row r="867" spans="20:21" x14ac:dyDescent="0.35">
      <c r="T867" s="2" t="s">
        <v>1059</v>
      </c>
      <c r="U867" s="11">
        <v>1.39</v>
      </c>
    </row>
    <row r="868" spans="20:21" x14ac:dyDescent="0.35">
      <c r="T868" s="2" t="s">
        <v>1060</v>
      </c>
      <c r="U868" s="11">
        <v>1.55</v>
      </c>
    </row>
    <row r="869" spans="20:21" x14ac:dyDescent="0.35">
      <c r="T869" s="2" t="s">
        <v>1061</v>
      </c>
      <c r="U869" s="11">
        <v>1.26</v>
      </c>
    </row>
    <row r="870" spans="20:21" x14ac:dyDescent="0.35">
      <c r="T870" s="2" t="s">
        <v>1062</v>
      </c>
      <c r="U870" s="11">
        <v>1.1499999999999999</v>
      </c>
    </row>
    <row r="871" spans="20:21" x14ac:dyDescent="0.35">
      <c r="T871" s="2" t="s">
        <v>1063</v>
      </c>
      <c r="U871" s="11">
        <v>1.41</v>
      </c>
    </row>
    <row r="872" spans="20:21" x14ac:dyDescent="0.35">
      <c r="T872" s="2" t="s">
        <v>1064</v>
      </c>
      <c r="U872" s="11">
        <v>1.48</v>
      </c>
    </row>
    <row r="873" spans="20:21" x14ac:dyDescent="0.35">
      <c r="T873" s="2" t="s">
        <v>1065</v>
      </c>
      <c r="U873" s="11">
        <v>0.99</v>
      </c>
    </row>
    <row r="874" spans="20:21" x14ac:dyDescent="0.35">
      <c r="T874" s="2" t="s">
        <v>1066</v>
      </c>
      <c r="U874" s="11">
        <v>1.21</v>
      </c>
    </row>
    <row r="875" spans="20:21" x14ac:dyDescent="0.35">
      <c r="T875" s="2" t="s">
        <v>1067</v>
      </c>
      <c r="U875" s="11">
        <v>1.6</v>
      </c>
    </row>
    <row r="876" spans="20:21" x14ac:dyDescent="0.35">
      <c r="T876" s="2" t="s">
        <v>1068</v>
      </c>
      <c r="U876" s="11">
        <v>1.4</v>
      </c>
    </row>
    <row r="877" spans="20:21" x14ac:dyDescent="0.35">
      <c r="T877" s="2" t="s">
        <v>1069</v>
      </c>
      <c r="U877" s="11">
        <v>1.52</v>
      </c>
    </row>
    <row r="878" spans="20:21" x14ac:dyDescent="0.35">
      <c r="T878" s="2" t="s">
        <v>1070</v>
      </c>
      <c r="U878" s="11">
        <v>1.64</v>
      </c>
    </row>
    <row r="879" spans="20:21" x14ac:dyDescent="0.35">
      <c r="T879" s="2" t="s">
        <v>1071</v>
      </c>
      <c r="U879" s="11">
        <v>1.58</v>
      </c>
    </row>
    <row r="880" spans="20:21" x14ac:dyDescent="0.35">
      <c r="T880" s="2" t="s">
        <v>1072</v>
      </c>
      <c r="U880" s="11">
        <v>1.49</v>
      </c>
    </row>
    <row r="881" spans="20:21" x14ac:dyDescent="0.35">
      <c r="T881" s="2" t="s">
        <v>1073</v>
      </c>
      <c r="U881" s="11">
        <v>1.1499999999999999</v>
      </c>
    </row>
    <row r="882" spans="20:21" x14ac:dyDescent="0.35">
      <c r="T882" s="2" t="s">
        <v>1074</v>
      </c>
      <c r="U882" s="11">
        <v>1.5</v>
      </c>
    </row>
    <row r="883" spans="20:21" x14ac:dyDescent="0.35">
      <c r="T883" s="2" t="s">
        <v>1075</v>
      </c>
      <c r="U883" s="11">
        <v>1.53</v>
      </c>
    </row>
    <row r="884" spans="20:21" x14ac:dyDescent="0.35">
      <c r="T884" s="2" t="s">
        <v>1076</v>
      </c>
      <c r="U884" s="11">
        <v>1.52</v>
      </c>
    </row>
    <row r="885" spans="20:21" x14ac:dyDescent="0.35">
      <c r="T885" s="2" t="s">
        <v>1077</v>
      </c>
      <c r="U885" s="11">
        <v>1.74</v>
      </c>
    </row>
    <row r="886" spans="20:21" x14ac:dyDescent="0.35">
      <c r="T886" s="2" t="s">
        <v>1078</v>
      </c>
      <c r="U886" s="11">
        <v>1.54</v>
      </c>
    </row>
    <row r="887" spans="20:21" x14ac:dyDescent="0.35">
      <c r="T887" s="2" t="s">
        <v>1079</v>
      </c>
      <c r="U887" s="11">
        <v>1.65</v>
      </c>
    </row>
    <row r="888" spans="20:21" x14ac:dyDescent="0.35">
      <c r="T888" s="2" t="s">
        <v>1080</v>
      </c>
      <c r="U888" s="11">
        <v>1.29</v>
      </c>
    </row>
    <row r="889" spans="20:21" x14ac:dyDescent="0.35">
      <c r="T889" s="2" t="s">
        <v>1081</v>
      </c>
      <c r="U889" s="11">
        <v>1.28</v>
      </c>
    </row>
    <row r="890" spans="20:21" x14ac:dyDescent="0.35">
      <c r="T890" s="2" t="s">
        <v>1082</v>
      </c>
      <c r="U890" s="11">
        <v>1.24</v>
      </c>
    </row>
    <row r="891" spans="20:21" x14ac:dyDescent="0.35">
      <c r="T891" s="2" t="s">
        <v>1083</v>
      </c>
      <c r="U891" s="11">
        <v>1.51</v>
      </c>
    </row>
    <row r="892" spans="20:21" x14ac:dyDescent="0.35">
      <c r="T892" s="2" t="s">
        <v>1084</v>
      </c>
      <c r="U892" s="11">
        <v>1.24</v>
      </c>
    </row>
    <row r="893" spans="20:21" x14ac:dyDescent="0.35">
      <c r="T893" s="2" t="s">
        <v>1085</v>
      </c>
      <c r="U893" s="11">
        <v>1.54</v>
      </c>
    </row>
    <row r="894" spans="20:21" x14ac:dyDescent="0.35">
      <c r="T894" s="2" t="s">
        <v>1086</v>
      </c>
      <c r="U894" s="11">
        <v>1.3</v>
      </c>
    </row>
    <row r="895" spans="20:21" x14ac:dyDescent="0.35">
      <c r="T895" s="2" t="s">
        <v>1087</v>
      </c>
      <c r="U895" s="11">
        <v>1.59</v>
      </c>
    </row>
    <row r="896" spans="20:21" x14ac:dyDescent="0.35">
      <c r="T896" s="2" t="s">
        <v>1088</v>
      </c>
      <c r="U896" s="11">
        <v>1.58</v>
      </c>
    </row>
    <row r="897" spans="20:21" x14ac:dyDescent="0.35">
      <c r="T897" s="2" t="s">
        <v>1089</v>
      </c>
      <c r="U897" s="11">
        <v>1.52</v>
      </c>
    </row>
    <row r="898" spans="20:21" x14ac:dyDescent="0.35">
      <c r="T898" s="2" t="s">
        <v>1090</v>
      </c>
      <c r="U898" s="11">
        <v>1.54</v>
      </c>
    </row>
    <row r="899" spans="20:21" x14ac:dyDescent="0.35">
      <c r="T899" s="2" t="s">
        <v>1091</v>
      </c>
      <c r="U899" s="11">
        <v>1.59</v>
      </c>
    </row>
    <row r="900" spans="20:21" x14ac:dyDescent="0.35">
      <c r="T900" s="2" t="s">
        <v>1092</v>
      </c>
      <c r="U900" s="11">
        <v>1.49</v>
      </c>
    </row>
    <row r="901" spans="20:21" x14ac:dyDescent="0.35">
      <c r="T901" s="2" t="s">
        <v>1093</v>
      </c>
      <c r="U901" s="11">
        <v>1.25</v>
      </c>
    </row>
    <row r="902" spans="20:21" x14ac:dyDescent="0.35">
      <c r="T902" s="2" t="s">
        <v>1094</v>
      </c>
      <c r="U902" s="11">
        <v>1.33</v>
      </c>
    </row>
    <row r="903" spans="20:21" x14ac:dyDescent="0.35">
      <c r="T903" s="2" t="s">
        <v>1095</v>
      </c>
      <c r="U903" s="11">
        <v>1.54</v>
      </c>
    </row>
    <row r="904" spans="20:21" x14ac:dyDescent="0.35">
      <c r="T904" s="2" t="s">
        <v>1096</v>
      </c>
      <c r="U904" s="11">
        <v>1.42</v>
      </c>
    </row>
    <row r="905" spans="20:21" x14ac:dyDescent="0.35">
      <c r="T905" s="2" t="s">
        <v>1097</v>
      </c>
      <c r="U905" s="11">
        <v>1.32</v>
      </c>
    </row>
    <row r="906" spans="20:21" x14ac:dyDescent="0.35">
      <c r="T906" s="2" t="s">
        <v>1098</v>
      </c>
      <c r="U906" s="11">
        <v>1.22</v>
      </c>
    </row>
    <row r="907" spans="20:21" x14ac:dyDescent="0.35">
      <c r="T907" s="2" t="s">
        <v>1099</v>
      </c>
      <c r="U907" s="11">
        <v>1.48</v>
      </c>
    </row>
    <row r="908" spans="20:21" x14ac:dyDescent="0.35">
      <c r="T908" s="2" t="s">
        <v>1100</v>
      </c>
      <c r="U908" s="11">
        <v>1.57</v>
      </c>
    </row>
    <row r="909" spans="20:21" x14ac:dyDescent="0.35">
      <c r="T909" s="2" t="s">
        <v>1101</v>
      </c>
      <c r="U909" s="11">
        <v>1.17</v>
      </c>
    </row>
    <row r="910" spans="20:21" x14ac:dyDescent="0.35">
      <c r="T910" s="2" t="s">
        <v>1102</v>
      </c>
      <c r="U910" s="11">
        <v>1.23</v>
      </c>
    </row>
    <row r="911" spans="20:21" x14ac:dyDescent="0.35">
      <c r="T911" s="2" t="s">
        <v>1103</v>
      </c>
      <c r="U911" s="11">
        <v>1.18</v>
      </c>
    </row>
    <row r="912" spans="20:21" x14ac:dyDescent="0.35">
      <c r="T912" s="2" t="s">
        <v>1104</v>
      </c>
      <c r="U912" s="11">
        <v>1.3</v>
      </c>
    </row>
    <row r="913" spans="20:21" x14ac:dyDescent="0.35">
      <c r="T913" s="2" t="s">
        <v>1105</v>
      </c>
      <c r="U913" s="11">
        <v>1.1499999999999999</v>
      </c>
    </row>
    <row r="914" spans="20:21" x14ac:dyDescent="0.35">
      <c r="T914" s="2" t="s">
        <v>1106</v>
      </c>
      <c r="U914" s="11">
        <v>1.25</v>
      </c>
    </row>
    <row r="915" spans="20:21" x14ac:dyDescent="0.35">
      <c r="T915" s="2" t="s">
        <v>1107</v>
      </c>
      <c r="U915" s="11">
        <v>1.1000000000000001</v>
      </c>
    </row>
    <row r="916" spans="20:21" x14ac:dyDescent="0.35">
      <c r="T916" s="2" t="s">
        <v>1108</v>
      </c>
      <c r="U916" s="11">
        <v>1.7</v>
      </c>
    </row>
    <row r="917" spans="20:21" x14ac:dyDescent="0.35">
      <c r="T917" s="2" t="s">
        <v>1109</v>
      </c>
      <c r="U917" s="11">
        <v>1.33</v>
      </c>
    </row>
    <row r="918" spans="20:21" x14ac:dyDescent="0.35">
      <c r="T918" s="2" t="s">
        <v>1110</v>
      </c>
      <c r="U918" s="11">
        <v>1.06</v>
      </c>
    </row>
    <row r="919" spans="20:21" x14ac:dyDescent="0.35">
      <c r="T919" s="2" t="s">
        <v>1111</v>
      </c>
      <c r="U919" s="11">
        <v>1.3</v>
      </c>
    </row>
    <row r="920" spans="20:21" x14ac:dyDescent="0.35">
      <c r="T920" s="2" t="s">
        <v>1112</v>
      </c>
      <c r="U920" s="11">
        <v>1.27</v>
      </c>
    </row>
    <row r="921" spans="20:21" x14ac:dyDescent="0.35">
      <c r="T921" s="2" t="s">
        <v>1113</v>
      </c>
      <c r="U921" s="11">
        <v>1.53</v>
      </c>
    </row>
    <row r="922" spans="20:21" x14ac:dyDescent="0.35">
      <c r="T922" s="2" t="s">
        <v>1114</v>
      </c>
      <c r="U922" s="11">
        <v>1.45</v>
      </c>
    </row>
    <row r="923" spans="20:21" x14ac:dyDescent="0.35">
      <c r="T923" s="2" t="s">
        <v>1115</v>
      </c>
      <c r="U923" s="11">
        <v>1.17</v>
      </c>
    </row>
    <row r="924" spans="20:21" x14ac:dyDescent="0.35">
      <c r="T924" s="2" t="s">
        <v>1116</v>
      </c>
      <c r="U924" s="11">
        <v>1.1299999999999999</v>
      </c>
    </row>
    <row r="925" spans="20:21" x14ac:dyDescent="0.35">
      <c r="T925" s="2" t="s">
        <v>1117</v>
      </c>
      <c r="U925" s="11">
        <v>1.2</v>
      </c>
    </row>
    <row r="926" spans="20:21" x14ac:dyDescent="0.35">
      <c r="T926" s="2" t="s">
        <v>1118</v>
      </c>
      <c r="U926" s="11">
        <v>1.17</v>
      </c>
    </row>
    <row r="927" spans="20:21" x14ac:dyDescent="0.35">
      <c r="T927" s="2" t="s">
        <v>1119</v>
      </c>
      <c r="U927" s="11">
        <v>1.0900000000000001</v>
      </c>
    </row>
    <row r="928" spans="20:21" x14ac:dyDescent="0.35">
      <c r="T928" s="2" t="s">
        <v>1120</v>
      </c>
      <c r="U928" s="11">
        <v>1.17</v>
      </c>
    </row>
    <row r="929" spans="20:21" x14ac:dyDescent="0.35">
      <c r="T929" s="2" t="s">
        <v>1121</v>
      </c>
      <c r="U929" s="11">
        <v>1.1200000000000001</v>
      </c>
    </row>
    <row r="930" spans="20:21" x14ac:dyDescent="0.35">
      <c r="T930" s="2" t="s">
        <v>1122</v>
      </c>
      <c r="U930" s="11">
        <v>1.02</v>
      </c>
    </row>
    <row r="931" spans="20:21" x14ac:dyDescent="0.35">
      <c r="T931" s="2" t="s">
        <v>1123</v>
      </c>
      <c r="U931" s="11">
        <v>1.17</v>
      </c>
    </row>
    <row r="932" spans="20:21" x14ac:dyDescent="0.35">
      <c r="T932" s="2" t="s">
        <v>1124</v>
      </c>
      <c r="U932" s="11">
        <v>1.23</v>
      </c>
    </row>
    <row r="933" spans="20:21" x14ac:dyDescent="0.35">
      <c r="T933" s="2" t="s">
        <v>1125</v>
      </c>
      <c r="U933" s="11">
        <v>1.26</v>
      </c>
    </row>
    <row r="934" spans="20:21" x14ac:dyDescent="0.35">
      <c r="T934" s="2" t="s">
        <v>1126</v>
      </c>
      <c r="U934" s="11">
        <v>1</v>
      </c>
    </row>
    <row r="935" spans="20:21" x14ac:dyDescent="0.35">
      <c r="T935" s="2" t="s">
        <v>1127</v>
      </c>
      <c r="U935" s="11">
        <v>1.34</v>
      </c>
    </row>
    <row r="936" spans="20:21" x14ac:dyDescent="0.35">
      <c r="T936" s="2" t="s">
        <v>1128</v>
      </c>
      <c r="U936" s="11">
        <v>1.4</v>
      </c>
    </row>
    <row r="937" spans="20:21" x14ac:dyDescent="0.35">
      <c r="T937" s="2" t="s">
        <v>1129</v>
      </c>
      <c r="U937" s="11">
        <v>1.35</v>
      </c>
    </row>
    <row r="938" spans="20:21" x14ac:dyDescent="0.35">
      <c r="T938" s="2" t="s">
        <v>1130</v>
      </c>
      <c r="U938" s="11">
        <v>1.54</v>
      </c>
    </row>
    <row r="939" spans="20:21" x14ac:dyDescent="0.35">
      <c r="T939" s="2" t="s">
        <v>1131</v>
      </c>
      <c r="U939" s="11">
        <v>1.52</v>
      </c>
    </row>
    <row r="940" spans="20:21" x14ac:dyDescent="0.35">
      <c r="T940" s="2" t="s">
        <v>1132</v>
      </c>
      <c r="U940" s="11">
        <v>1.58</v>
      </c>
    </row>
    <row r="941" spans="20:21" x14ac:dyDescent="0.35">
      <c r="T941" s="2" t="s">
        <v>1133</v>
      </c>
      <c r="U941" s="11">
        <v>1.51</v>
      </c>
    </row>
    <row r="942" spans="20:21" x14ac:dyDescent="0.35">
      <c r="T942" s="2" t="s">
        <v>1134</v>
      </c>
      <c r="U942" s="11">
        <v>1.51</v>
      </c>
    </row>
    <row r="943" spans="20:21" x14ac:dyDescent="0.35">
      <c r="T943" s="2" t="s">
        <v>1135</v>
      </c>
      <c r="U943" s="11">
        <v>1.38</v>
      </c>
    </row>
    <row r="944" spans="20:21" x14ac:dyDescent="0.35">
      <c r="T944" s="2" t="s">
        <v>1136</v>
      </c>
      <c r="U944" s="11">
        <v>1.51</v>
      </c>
    </row>
    <row r="945" spans="20:21" x14ac:dyDescent="0.35">
      <c r="T945" s="2" t="s">
        <v>1137</v>
      </c>
      <c r="U945" s="11">
        <v>1.49</v>
      </c>
    </row>
    <row r="946" spans="20:21" x14ac:dyDescent="0.35">
      <c r="T946" s="2" t="s">
        <v>1138</v>
      </c>
      <c r="U946" s="11">
        <v>1.56</v>
      </c>
    </row>
    <row r="947" spans="20:21" x14ac:dyDescent="0.35">
      <c r="T947" s="2" t="s">
        <v>1139</v>
      </c>
      <c r="U947" s="11">
        <v>1.46</v>
      </c>
    </row>
    <row r="948" spans="20:21" x14ac:dyDescent="0.35">
      <c r="T948" s="2" t="s">
        <v>1140</v>
      </c>
      <c r="U948" s="11">
        <v>1.55</v>
      </c>
    </row>
    <row r="949" spans="20:21" x14ac:dyDescent="0.35">
      <c r="T949" s="2" t="s">
        <v>1141</v>
      </c>
      <c r="U949" s="11">
        <v>1.38</v>
      </c>
    </row>
    <row r="950" spans="20:21" x14ac:dyDescent="0.35">
      <c r="T950" s="2" t="s">
        <v>1142</v>
      </c>
      <c r="U950" s="11">
        <v>1.59</v>
      </c>
    </row>
    <row r="951" spans="20:21" x14ac:dyDescent="0.35">
      <c r="T951" s="2" t="s">
        <v>1143</v>
      </c>
      <c r="U951" s="11">
        <v>1.57</v>
      </c>
    </row>
    <row r="952" spans="20:21" x14ac:dyDescent="0.35">
      <c r="T952" s="2" t="s">
        <v>1144</v>
      </c>
      <c r="U952" s="11">
        <v>1.57</v>
      </c>
    </row>
    <row r="953" spans="20:21" x14ac:dyDescent="0.35">
      <c r="T953" s="2" t="s">
        <v>1145</v>
      </c>
      <c r="U953" s="11">
        <v>1.38</v>
      </c>
    </row>
    <row r="954" spans="20:21" x14ac:dyDescent="0.35">
      <c r="T954" s="2" t="s">
        <v>1146</v>
      </c>
      <c r="U954" s="11">
        <v>1.57</v>
      </c>
    </row>
    <row r="955" spans="20:21" x14ac:dyDescent="0.35">
      <c r="T955" s="2" t="s">
        <v>1147</v>
      </c>
      <c r="U955" s="11">
        <v>1.59</v>
      </c>
    </row>
    <row r="956" spans="20:21" x14ac:dyDescent="0.35">
      <c r="T956" s="2" t="s">
        <v>1148</v>
      </c>
      <c r="U956" s="11">
        <v>1.44</v>
      </c>
    </row>
    <row r="957" spans="20:21" x14ac:dyDescent="0.35">
      <c r="T957" s="2" t="s">
        <v>1149</v>
      </c>
      <c r="U957" s="11">
        <v>1.0900000000000001</v>
      </c>
    </row>
    <row r="958" spans="20:21" x14ac:dyDescent="0.35">
      <c r="T958" s="2" t="s">
        <v>1150</v>
      </c>
      <c r="U958" s="11">
        <v>1.5</v>
      </c>
    </row>
    <row r="959" spans="20:21" x14ac:dyDescent="0.35">
      <c r="T959" s="2" t="s">
        <v>1151</v>
      </c>
      <c r="U959" s="11">
        <v>1.46</v>
      </c>
    </row>
    <row r="960" spans="20:21" x14ac:dyDescent="0.35">
      <c r="T960" s="2" t="s">
        <v>1152</v>
      </c>
      <c r="U960" s="11">
        <v>1.45</v>
      </c>
    </row>
    <row r="961" spans="20:21" x14ac:dyDescent="0.35">
      <c r="T961" s="2" t="s">
        <v>1153</v>
      </c>
      <c r="U961" s="11">
        <v>1.54</v>
      </c>
    </row>
    <row r="962" spans="20:21" x14ac:dyDescent="0.35">
      <c r="T962" s="2" t="s">
        <v>1154</v>
      </c>
      <c r="U962" s="11">
        <v>1.59</v>
      </c>
    </row>
    <row r="963" spans="20:21" x14ac:dyDescent="0.35">
      <c r="T963" s="2" t="s">
        <v>1155</v>
      </c>
      <c r="U963" s="11">
        <v>1.48</v>
      </c>
    </row>
    <row r="964" spans="20:21" x14ac:dyDescent="0.35">
      <c r="T964" s="2" t="s">
        <v>1156</v>
      </c>
      <c r="U964" s="11">
        <v>1.5</v>
      </c>
    </row>
    <row r="965" spans="20:21" x14ac:dyDescent="0.35">
      <c r="T965" s="2" t="s">
        <v>1157</v>
      </c>
      <c r="U965" s="11">
        <v>1.52</v>
      </c>
    </row>
    <row r="966" spans="20:21" x14ac:dyDescent="0.35">
      <c r="T966" s="2" t="s">
        <v>1158</v>
      </c>
      <c r="U966" s="11">
        <v>1.49</v>
      </c>
    </row>
    <row r="967" spans="20:21" x14ac:dyDescent="0.35">
      <c r="T967" s="2" t="s">
        <v>1159</v>
      </c>
      <c r="U967" s="11">
        <v>1.44</v>
      </c>
    </row>
    <row r="968" spans="20:21" x14ac:dyDescent="0.35">
      <c r="T968" s="2" t="s">
        <v>1160</v>
      </c>
      <c r="U968" s="11">
        <v>1.27</v>
      </c>
    </row>
    <row r="969" spans="20:21" x14ac:dyDescent="0.35">
      <c r="T969" s="2" t="s">
        <v>1161</v>
      </c>
      <c r="U969" s="11">
        <v>1.2</v>
      </c>
    </row>
    <row r="970" spans="20:21" x14ac:dyDescent="0.35">
      <c r="T970" s="2" t="s">
        <v>1162</v>
      </c>
      <c r="U970" s="11">
        <v>1.4</v>
      </c>
    </row>
    <row r="971" spans="20:21" x14ac:dyDescent="0.35">
      <c r="T971" s="2" t="s">
        <v>1163</v>
      </c>
      <c r="U971" s="11">
        <v>1.68</v>
      </c>
    </row>
    <row r="972" spans="20:21" x14ac:dyDescent="0.35">
      <c r="T972" s="2" t="s">
        <v>1164</v>
      </c>
      <c r="U972" s="11">
        <v>1.48</v>
      </c>
    </row>
    <row r="973" spans="20:21" x14ac:dyDescent="0.35">
      <c r="T973" s="2" t="s">
        <v>1165</v>
      </c>
      <c r="U973" s="11">
        <v>1.59</v>
      </c>
    </row>
    <row r="974" spans="20:21" x14ac:dyDescent="0.35">
      <c r="T974" s="2" t="s">
        <v>1166</v>
      </c>
      <c r="U974" s="11">
        <v>1.77</v>
      </c>
    </row>
    <row r="975" spans="20:21" x14ac:dyDescent="0.35">
      <c r="T975" s="2" t="s">
        <v>1167</v>
      </c>
      <c r="U975" s="11">
        <v>1.51</v>
      </c>
    </row>
    <row r="976" spans="20:21" x14ac:dyDescent="0.35">
      <c r="T976" s="2" t="s">
        <v>1168</v>
      </c>
      <c r="U976" s="11">
        <v>1.44</v>
      </c>
    </row>
    <row r="977" spans="20:21" x14ac:dyDescent="0.35">
      <c r="T977" s="2" t="s">
        <v>1169</v>
      </c>
      <c r="U977" s="11">
        <v>1.3</v>
      </c>
    </row>
    <row r="978" spans="20:21" x14ac:dyDescent="0.35">
      <c r="T978" s="2" t="s">
        <v>1170</v>
      </c>
      <c r="U978" s="11">
        <v>1.49</v>
      </c>
    </row>
    <row r="979" spans="20:21" x14ac:dyDescent="0.35">
      <c r="T979" s="2" t="s">
        <v>1171</v>
      </c>
      <c r="U979" s="11">
        <v>1.29</v>
      </c>
    </row>
    <row r="980" spans="20:21" x14ac:dyDescent="0.35">
      <c r="T980" s="2" t="s">
        <v>1172</v>
      </c>
      <c r="U980" s="11">
        <v>1.21</v>
      </c>
    </row>
    <row r="981" spans="20:21" x14ac:dyDescent="0.35">
      <c r="T981" s="2" t="s">
        <v>1173</v>
      </c>
      <c r="U981" s="11">
        <v>1.1399999999999999</v>
      </c>
    </row>
    <row r="982" spans="20:21" x14ac:dyDescent="0.35">
      <c r="T982" s="2" t="s">
        <v>1174</v>
      </c>
      <c r="U982" s="11">
        <v>1.58</v>
      </c>
    </row>
    <row r="983" spans="20:21" x14ac:dyDescent="0.35">
      <c r="T983" s="2" t="s">
        <v>1175</v>
      </c>
      <c r="U983" s="11">
        <v>1.27</v>
      </c>
    </row>
    <row r="984" spans="20:21" x14ac:dyDescent="0.35">
      <c r="T984" s="2" t="s">
        <v>1176</v>
      </c>
      <c r="U984" s="11">
        <v>1.82</v>
      </c>
    </row>
    <row r="985" spans="20:21" x14ac:dyDescent="0.35">
      <c r="T985" s="2" t="s">
        <v>1177</v>
      </c>
      <c r="U985" s="11">
        <v>1.88</v>
      </c>
    </row>
    <row r="986" spans="20:21" x14ac:dyDescent="0.35">
      <c r="T986" s="2" t="s">
        <v>1178</v>
      </c>
      <c r="U986" s="11">
        <v>1.97</v>
      </c>
    </row>
    <row r="987" spans="20:21" x14ac:dyDescent="0.35">
      <c r="T987" s="2" t="s">
        <v>1179</v>
      </c>
      <c r="U987" s="11">
        <v>1.58</v>
      </c>
    </row>
    <row r="988" spans="20:21" x14ac:dyDescent="0.35">
      <c r="T988" s="2" t="s">
        <v>1180</v>
      </c>
      <c r="U988" s="11">
        <v>2.0499999999999998</v>
      </c>
    </row>
    <row r="989" spans="20:21" x14ac:dyDescent="0.35">
      <c r="T989" s="2" t="s">
        <v>1181</v>
      </c>
      <c r="U989" s="11">
        <v>1.7</v>
      </c>
    </row>
    <row r="990" spans="20:21" x14ac:dyDescent="0.35">
      <c r="T990" s="2" t="s">
        <v>1182</v>
      </c>
      <c r="U990" s="11">
        <v>2.0699999999999998</v>
      </c>
    </row>
    <row r="991" spans="20:21" x14ac:dyDescent="0.35">
      <c r="T991" s="2" t="s">
        <v>1183</v>
      </c>
      <c r="U991" s="11">
        <v>1.64</v>
      </c>
    </row>
    <row r="992" spans="20:21" x14ac:dyDescent="0.35">
      <c r="T992" s="2" t="s">
        <v>1184</v>
      </c>
      <c r="U992" s="11">
        <v>1.84</v>
      </c>
    </row>
    <row r="993" spans="20:21" x14ac:dyDescent="0.35">
      <c r="T993" s="2" t="s">
        <v>1185</v>
      </c>
      <c r="U993" s="11">
        <v>1.64</v>
      </c>
    </row>
    <row r="994" spans="20:21" x14ac:dyDescent="0.35">
      <c r="T994" s="2" t="s">
        <v>1186</v>
      </c>
      <c r="U994" s="11">
        <v>1.55</v>
      </c>
    </row>
    <row r="995" spans="20:21" x14ac:dyDescent="0.35">
      <c r="T995" s="2" t="s">
        <v>1187</v>
      </c>
      <c r="U995" s="11">
        <v>1.75</v>
      </c>
    </row>
    <row r="996" spans="20:21" x14ac:dyDescent="0.35">
      <c r="T996" s="2" t="s">
        <v>1188</v>
      </c>
      <c r="U996" s="11">
        <v>1.79</v>
      </c>
    </row>
    <row r="997" spans="20:21" x14ac:dyDescent="0.35">
      <c r="T997" s="2" t="s">
        <v>1189</v>
      </c>
      <c r="U997" s="11">
        <v>1.4</v>
      </c>
    </row>
    <row r="998" spans="20:21" x14ac:dyDescent="0.35">
      <c r="T998" s="2" t="s">
        <v>1190</v>
      </c>
      <c r="U998" s="11">
        <v>1.1299999999999999</v>
      </c>
    </row>
    <row r="999" spans="20:21" x14ac:dyDescent="0.35">
      <c r="T999" s="2" t="s">
        <v>1191</v>
      </c>
      <c r="U999" s="11">
        <v>1.1399999999999999</v>
      </c>
    </row>
    <row r="1000" spans="20:21" x14ac:dyDescent="0.35">
      <c r="T1000" s="2" t="s">
        <v>1192</v>
      </c>
      <c r="U1000" s="11">
        <v>1.1100000000000001</v>
      </c>
    </row>
    <row r="1001" spans="20:21" x14ac:dyDescent="0.35">
      <c r="T1001" s="2" t="s">
        <v>1193</v>
      </c>
      <c r="U1001" s="11">
        <v>1.1399999999999999</v>
      </c>
    </row>
    <row r="1002" spans="20:21" x14ac:dyDescent="0.35">
      <c r="T1002" s="2" t="s">
        <v>1194</v>
      </c>
      <c r="U1002" s="11">
        <v>1.17</v>
      </c>
    </row>
    <row r="1003" spans="20:21" x14ac:dyDescent="0.35">
      <c r="T1003" s="2" t="s">
        <v>1195</v>
      </c>
      <c r="U1003" s="11">
        <v>1.2</v>
      </c>
    </row>
    <row r="1004" spans="20:21" x14ac:dyDescent="0.35">
      <c r="T1004" s="2" t="s">
        <v>1196</v>
      </c>
      <c r="U1004" s="11">
        <v>0.99</v>
      </c>
    </row>
    <row r="1005" spans="20:21" x14ac:dyDescent="0.35">
      <c r="T1005" s="2" t="s">
        <v>1197</v>
      </c>
      <c r="U1005" s="11">
        <v>1.03</v>
      </c>
    </row>
    <row r="1006" spans="20:21" x14ac:dyDescent="0.35">
      <c r="T1006" s="2" t="s">
        <v>1198</v>
      </c>
      <c r="U1006" s="11">
        <v>1.19</v>
      </c>
    </row>
    <row r="1007" spans="20:21" x14ac:dyDescent="0.35">
      <c r="T1007" s="2" t="s">
        <v>1199</v>
      </c>
      <c r="U1007" s="11">
        <v>1.03</v>
      </c>
    </row>
    <row r="1008" spans="20:21" x14ac:dyDescent="0.35">
      <c r="T1008" s="2" t="s">
        <v>1200</v>
      </c>
      <c r="U1008" s="11">
        <v>1.29</v>
      </c>
    </row>
    <row r="1009" spans="20:21" x14ac:dyDescent="0.35">
      <c r="T1009" s="2" t="s">
        <v>1201</v>
      </c>
      <c r="U1009" s="11">
        <v>1.1299999999999999</v>
      </c>
    </row>
    <row r="1010" spans="20:21" x14ac:dyDescent="0.35">
      <c r="T1010" s="2" t="s">
        <v>1202</v>
      </c>
      <c r="U1010" s="11">
        <v>1.24</v>
      </c>
    </row>
    <row r="1011" spans="20:21" x14ac:dyDescent="0.35">
      <c r="T1011" s="2" t="s">
        <v>1203</v>
      </c>
      <c r="U1011" s="11">
        <v>1.1100000000000001</v>
      </c>
    </row>
    <row r="1012" spans="20:21" x14ac:dyDescent="0.35">
      <c r="T1012" s="2" t="s">
        <v>1204</v>
      </c>
      <c r="U1012" s="11">
        <v>1.24</v>
      </c>
    </row>
    <row r="1013" spans="20:21" x14ac:dyDescent="0.35">
      <c r="T1013" s="2" t="s">
        <v>1205</v>
      </c>
      <c r="U1013" s="11">
        <v>1.19</v>
      </c>
    </row>
    <row r="1014" spans="20:21" x14ac:dyDescent="0.35">
      <c r="T1014" s="2" t="s">
        <v>1206</v>
      </c>
      <c r="U1014" s="11">
        <v>1.29</v>
      </c>
    </row>
    <row r="1015" spans="20:21" x14ac:dyDescent="0.35">
      <c r="T1015" s="2" t="s">
        <v>1207</v>
      </c>
      <c r="U1015" s="11">
        <v>1.2</v>
      </c>
    </row>
    <row r="1016" spans="20:21" x14ac:dyDescent="0.35">
      <c r="T1016" s="2" t="s">
        <v>1208</v>
      </c>
      <c r="U1016" s="11">
        <v>1.1200000000000001</v>
      </c>
    </row>
    <row r="1017" spans="20:21" x14ac:dyDescent="0.35">
      <c r="T1017" s="2" t="s">
        <v>1209</v>
      </c>
      <c r="U1017" s="11">
        <v>1.1100000000000001</v>
      </c>
    </row>
    <row r="1018" spans="20:21" x14ac:dyDescent="0.35">
      <c r="T1018" s="2" t="s">
        <v>1210</v>
      </c>
      <c r="U1018" s="11">
        <v>1.19</v>
      </c>
    </row>
    <row r="1019" spans="20:21" x14ac:dyDescent="0.35">
      <c r="T1019" s="2" t="s">
        <v>1211</v>
      </c>
      <c r="U1019" s="11">
        <v>1.07</v>
      </c>
    </row>
    <row r="1020" spans="20:21" x14ac:dyDescent="0.35">
      <c r="T1020" s="2" t="s">
        <v>1212</v>
      </c>
      <c r="U1020" s="11">
        <v>1.48</v>
      </c>
    </row>
    <row r="1021" spans="20:21" x14ac:dyDescent="0.35">
      <c r="T1021" s="2" t="s">
        <v>1213</v>
      </c>
      <c r="U1021" s="11">
        <v>1.31</v>
      </c>
    </row>
    <row r="1022" spans="20:21" x14ac:dyDescent="0.35">
      <c r="T1022" s="2" t="s">
        <v>1214</v>
      </c>
      <c r="U1022" s="11">
        <v>1.42</v>
      </c>
    </row>
    <row r="1023" spans="20:21" x14ac:dyDescent="0.35">
      <c r="T1023" s="2" t="s">
        <v>1215</v>
      </c>
      <c r="U1023" s="11">
        <v>1.57</v>
      </c>
    </row>
    <row r="1024" spans="20:21" x14ac:dyDescent="0.35">
      <c r="T1024" s="2" t="s">
        <v>1216</v>
      </c>
      <c r="U1024" s="11">
        <v>1.29</v>
      </c>
    </row>
    <row r="1025" spans="20:21" x14ac:dyDescent="0.35">
      <c r="T1025" s="2" t="s">
        <v>1217</v>
      </c>
      <c r="U1025" s="11">
        <v>1.02</v>
      </c>
    </row>
    <row r="1026" spans="20:21" x14ac:dyDescent="0.35">
      <c r="T1026" s="2" t="s">
        <v>1218</v>
      </c>
      <c r="U1026" s="11">
        <v>1.37</v>
      </c>
    </row>
    <row r="1027" spans="20:21" x14ac:dyDescent="0.35">
      <c r="T1027" s="2" t="s">
        <v>1219</v>
      </c>
      <c r="U1027" s="11">
        <v>1.41</v>
      </c>
    </row>
    <row r="1028" spans="20:21" x14ac:dyDescent="0.35">
      <c r="T1028" s="2" t="s">
        <v>1220</v>
      </c>
      <c r="U1028" s="11">
        <v>1.49</v>
      </c>
    </row>
    <row r="1029" spans="20:21" x14ac:dyDescent="0.35">
      <c r="T1029" s="2" t="s">
        <v>1221</v>
      </c>
      <c r="U1029" s="11">
        <v>1.55</v>
      </c>
    </row>
    <row r="1030" spans="20:21" x14ac:dyDescent="0.35">
      <c r="T1030" s="2" t="s">
        <v>1222</v>
      </c>
      <c r="U1030" s="11">
        <v>1.45</v>
      </c>
    </row>
    <row r="1031" spans="20:21" x14ac:dyDescent="0.35">
      <c r="T1031" s="2" t="s">
        <v>1223</v>
      </c>
      <c r="U1031" s="11">
        <v>1.53</v>
      </c>
    </row>
    <row r="1032" spans="20:21" x14ac:dyDescent="0.35">
      <c r="T1032" s="2" t="s">
        <v>1224</v>
      </c>
      <c r="U1032" s="11">
        <v>1.43</v>
      </c>
    </row>
    <row r="1033" spans="20:21" x14ac:dyDescent="0.35">
      <c r="T1033" s="2" t="s">
        <v>1225</v>
      </c>
      <c r="U1033" s="11">
        <v>1.41</v>
      </c>
    </row>
    <row r="1034" spans="20:21" x14ac:dyDescent="0.35">
      <c r="T1034" s="2" t="s">
        <v>1226</v>
      </c>
      <c r="U1034" s="11">
        <v>1.37</v>
      </c>
    </row>
    <row r="1035" spans="20:21" x14ac:dyDescent="0.35">
      <c r="T1035" s="2" t="s">
        <v>1227</v>
      </c>
      <c r="U1035" s="11">
        <v>1.38</v>
      </c>
    </row>
    <row r="1036" spans="20:21" x14ac:dyDescent="0.35">
      <c r="T1036" s="2" t="s">
        <v>1228</v>
      </c>
      <c r="U1036" s="11">
        <v>1.42</v>
      </c>
    </row>
    <row r="1037" spans="20:21" x14ac:dyDescent="0.35">
      <c r="T1037" s="2" t="s">
        <v>1229</v>
      </c>
      <c r="U1037" s="11">
        <v>1.76</v>
      </c>
    </row>
    <row r="1038" spans="20:21" x14ac:dyDescent="0.35">
      <c r="T1038" s="2" t="s">
        <v>1230</v>
      </c>
      <c r="U1038" s="11">
        <v>1.26</v>
      </c>
    </row>
    <row r="1039" spans="20:21" x14ac:dyDescent="0.35">
      <c r="T1039" s="2" t="s">
        <v>1231</v>
      </c>
      <c r="U1039" s="11">
        <v>1.37</v>
      </c>
    </row>
    <row r="1040" spans="20:21" x14ac:dyDescent="0.35">
      <c r="T1040" s="2" t="s">
        <v>1232</v>
      </c>
      <c r="U1040" s="11">
        <v>1.28</v>
      </c>
    </row>
    <row r="1041" spans="20:21" x14ac:dyDescent="0.35">
      <c r="T1041" s="2" t="s">
        <v>1233</v>
      </c>
      <c r="U1041" s="11">
        <v>1.35</v>
      </c>
    </row>
    <row r="1042" spans="20:21" x14ac:dyDescent="0.35">
      <c r="T1042" s="2" t="s">
        <v>1234</v>
      </c>
      <c r="U1042" s="11">
        <v>1.56</v>
      </c>
    </row>
    <row r="1043" spans="20:21" x14ac:dyDescent="0.35">
      <c r="T1043" s="2" t="s">
        <v>1235</v>
      </c>
      <c r="U1043" s="11">
        <v>1.46</v>
      </c>
    </row>
    <row r="1044" spans="20:21" x14ac:dyDescent="0.35">
      <c r="T1044" s="2" t="s">
        <v>1236</v>
      </c>
      <c r="U1044" s="11">
        <v>1.49</v>
      </c>
    </row>
    <row r="1045" spans="20:21" x14ac:dyDescent="0.35">
      <c r="T1045" s="2" t="s">
        <v>1237</v>
      </c>
      <c r="U1045" s="11">
        <v>1.38</v>
      </c>
    </row>
    <row r="1046" spans="20:21" x14ac:dyDescent="0.35">
      <c r="T1046" s="2" t="s">
        <v>1238</v>
      </c>
      <c r="U1046" s="11">
        <v>1.58</v>
      </c>
    </row>
    <row r="1047" spans="20:21" x14ac:dyDescent="0.35">
      <c r="T1047" s="2" t="s">
        <v>1239</v>
      </c>
      <c r="U1047" s="11">
        <v>1.48</v>
      </c>
    </row>
    <row r="1048" spans="20:21" x14ac:dyDescent="0.35">
      <c r="T1048" s="2" t="s">
        <v>1240</v>
      </c>
      <c r="U1048" s="11">
        <v>1.53</v>
      </c>
    </row>
    <row r="1049" spans="20:21" x14ac:dyDescent="0.35">
      <c r="T1049" s="2" t="s">
        <v>1241</v>
      </c>
      <c r="U1049" s="11">
        <v>1.37</v>
      </c>
    </row>
    <row r="1050" spans="20:21" x14ac:dyDescent="0.35">
      <c r="T1050" s="2" t="s">
        <v>1242</v>
      </c>
      <c r="U1050" s="11">
        <v>1.5</v>
      </c>
    </row>
    <row r="1051" spans="20:21" x14ac:dyDescent="0.35">
      <c r="T1051" s="2" t="s">
        <v>1243</v>
      </c>
      <c r="U1051" s="11">
        <v>1.0900000000000001</v>
      </c>
    </row>
    <row r="1052" spans="20:21" x14ac:dyDescent="0.35">
      <c r="T1052" s="2" t="s">
        <v>1244</v>
      </c>
      <c r="U1052" s="11">
        <v>1.57</v>
      </c>
    </row>
    <row r="1053" spans="20:21" x14ac:dyDescent="0.35">
      <c r="T1053" s="2" t="s">
        <v>1245</v>
      </c>
      <c r="U1053" s="11">
        <v>1.57</v>
      </c>
    </row>
    <row r="1054" spans="20:21" x14ac:dyDescent="0.35">
      <c r="T1054" s="2" t="s">
        <v>1246</v>
      </c>
      <c r="U1054" s="11">
        <v>1.5</v>
      </c>
    </row>
    <row r="1055" spans="20:21" x14ac:dyDescent="0.35">
      <c r="T1055" s="2" t="s">
        <v>1247</v>
      </c>
      <c r="U1055" s="11">
        <v>1.59</v>
      </c>
    </row>
    <row r="1056" spans="20:21" x14ac:dyDescent="0.35">
      <c r="T1056" s="2" t="s">
        <v>1248</v>
      </c>
      <c r="U1056" s="11">
        <v>1.66</v>
      </c>
    </row>
    <row r="1057" spans="20:21" x14ac:dyDescent="0.35">
      <c r="T1057" s="2" t="s">
        <v>1249</v>
      </c>
      <c r="U1057" s="11">
        <v>1.46</v>
      </c>
    </row>
    <row r="1058" spans="20:21" x14ac:dyDescent="0.35">
      <c r="T1058" s="2" t="s">
        <v>1250</v>
      </c>
      <c r="U1058" s="11">
        <v>1.46</v>
      </c>
    </row>
    <row r="1059" spans="20:21" x14ac:dyDescent="0.35">
      <c r="T1059" s="2" t="s">
        <v>1251</v>
      </c>
      <c r="U1059" s="11">
        <v>1.54</v>
      </c>
    </row>
    <row r="1060" spans="20:21" x14ac:dyDescent="0.35">
      <c r="T1060" s="2" t="s">
        <v>1252</v>
      </c>
      <c r="U1060" s="11">
        <v>1.53</v>
      </c>
    </row>
    <row r="1061" spans="20:21" x14ac:dyDescent="0.35">
      <c r="T1061" s="2" t="s">
        <v>1253</v>
      </c>
      <c r="U1061" s="11">
        <v>1.26</v>
      </c>
    </row>
    <row r="1062" spans="20:21" x14ac:dyDescent="0.35">
      <c r="T1062" s="2" t="s">
        <v>1254</v>
      </c>
      <c r="U1062" s="11">
        <v>1.74</v>
      </c>
    </row>
    <row r="1063" spans="20:21" x14ac:dyDescent="0.35">
      <c r="T1063" s="2" t="s">
        <v>1255</v>
      </c>
      <c r="U1063" s="11">
        <v>1.6</v>
      </c>
    </row>
    <row r="1064" spans="20:21" x14ac:dyDescent="0.35">
      <c r="T1064" s="2" t="s">
        <v>1256</v>
      </c>
      <c r="U1064" s="11">
        <v>1.71</v>
      </c>
    </row>
    <row r="1065" spans="20:21" x14ac:dyDescent="0.35">
      <c r="T1065" s="2" t="s">
        <v>1257</v>
      </c>
      <c r="U1065" s="11">
        <v>1.76</v>
      </c>
    </row>
    <row r="1066" spans="20:21" x14ac:dyDescent="0.35">
      <c r="T1066" s="2" t="s">
        <v>1258</v>
      </c>
      <c r="U1066" s="11">
        <v>1.57</v>
      </c>
    </row>
    <row r="1067" spans="20:21" x14ac:dyDescent="0.35">
      <c r="T1067" s="2" t="s">
        <v>1259</v>
      </c>
      <c r="U1067" s="11">
        <v>1.63</v>
      </c>
    </row>
    <row r="1068" spans="20:21" x14ac:dyDescent="0.35">
      <c r="T1068" s="2" t="s">
        <v>1260</v>
      </c>
      <c r="U1068" s="11">
        <v>1.62</v>
      </c>
    </row>
    <row r="1069" spans="20:21" x14ac:dyDescent="0.35">
      <c r="T1069" s="2" t="s">
        <v>1261</v>
      </c>
      <c r="U1069" s="11">
        <v>1.59</v>
      </c>
    </row>
    <row r="1070" spans="20:21" x14ac:dyDescent="0.35">
      <c r="T1070" s="2" t="s">
        <v>1262</v>
      </c>
      <c r="U1070" s="11">
        <v>1.52</v>
      </c>
    </row>
    <row r="1071" spans="20:21" x14ac:dyDescent="0.35">
      <c r="T1071" s="2" t="s">
        <v>1263</v>
      </c>
      <c r="U1071" s="11">
        <v>1.64</v>
      </c>
    </row>
    <row r="1072" spans="20:21" x14ac:dyDescent="0.35">
      <c r="T1072" s="2" t="s">
        <v>1264</v>
      </c>
      <c r="U1072" s="11">
        <v>1.82</v>
      </c>
    </row>
    <row r="1073" spans="20:21" x14ac:dyDescent="0.35">
      <c r="T1073" s="2" t="s">
        <v>1265</v>
      </c>
      <c r="U1073" s="11">
        <v>1.79</v>
      </c>
    </row>
    <row r="1074" spans="20:21" x14ac:dyDescent="0.35">
      <c r="T1074" s="2" t="s">
        <v>1266</v>
      </c>
      <c r="U1074" s="11">
        <v>1.64</v>
      </c>
    </row>
    <row r="1075" spans="20:21" x14ac:dyDescent="0.35">
      <c r="T1075" s="2" t="s">
        <v>1267</v>
      </c>
      <c r="U1075" s="11">
        <v>1.64</v>
      </c>
    </row>
    <row r="1076" spans="20:21" x14ac:dyDescent="0.35">
      <c r="T1076" s="2" t="s">
        <v>1268</v>
      </c>
      <c r="U1076" s="11">
        <v>1.73</v>
      </c>
    </row>
    <row r="1077" spans="20:21" x14ac:dyDescent="0.35">
      <c r="T1077" s="2" t="s">
        <v>1269</v>
      </c>
      <c r="U1077" s="11">
        <v>1.85</v>
      </c>
    </row>
    <row r="1078" spans="20:21" x14ac:dyDescent="0.35">
      <c r="T1078" s="2" t="s">
        <v>1270</v>
      </c>
      <c r="U1078" s="11">
        <v>1.77</v>
      </c>
    </row>
    <row r="1079" spans="20:21" x14ac:dyDescent="0.35">
      <c r="T1079" s="2" t="s">
        <v>1271</v>
      </c>
      <c r="U1079" s="11">
        <v>1.55</v>
      </c>
    </row>
    <row r="1080" spans="20:21" x14ac:dyDescent="0.35">
      <c r="T1080" s="2" t="s">
        <v>1272</v>
      </c>
      <c r="U1080" s="11">
        <v>1.44</v>
      </c>
    </row>
    <row r="1081" spans="20:21" x14ac:dyDescent="0.35">
      <c r="T1081" s="2" t="s">
        <v>1273</v>
      </c>
      <c r="U1081" s="11">
        <v>1.58</v>
      </c>
    </row>
    <row r="1082" spans="20:21" x14ac:dyDescent="0.35">
      <c r="T1082" s="2" t="s">
        <v>1274</v>
      </c>
      <c r="U1082" s="11">
        <v>1.63</v>
      </c>
    </row>
    <row r="1083" spans="20:21" x14ac:dyDescent="0.35">
      <c r="T1083" s="2" t="s">
        <v>1275</v>
      </c>
      <c r="U1083" s="11">
        <v>1.68</v>
      </c>
    </row>
    <row r="1084" spans="20:21" x14ac:dyDescent="0.35">
      <c r="T1084" s="2" t="s">
        <v>1276</v>
      </c>
      <c r="U1084" s="11">
        <v>1.51</v>
      </c>
    </row>
    <row r="1085" spans="20:21" x14ac:dyDescent="0.35">
      <c r="T1085" s="2" t="s">
        <v>1277</v>
      </c>
      <c r="U1085" s="11">
        <v>1.72</v>
      </c>
    </row>
    <row r="1086" spans="20:21" x14ac:dyDescent="0.35">
      <c r="T1086" s="2" t="s">
        <v>1278</v>
      </c>
      <c r="U1086" s="11">
        <v>1.32</v>
      </c>
    </row>
    <row r="1087" spans="20:21" x14ac:dyDescent="0.35">
      <c r="T1087" s="2" t="s">
        <v>1279</v>
      </c>
      <c r="U1087" s="11">
        <v>1.2</v>
      </c>
    </row>
    <row r="1088" spans="20:21" x14ac:dyDescent="0.35">
      <c r="T1088" s="2" t="s">
        <v>1280</v>
      </c>
      <c r="U1088" s="11">
        <v>1.1100000000000001</v>
      </c>
    </row>
    <row r="1089" spans="20:21" x14ac:dyDescent="0.35">
      <c r="T1089" s="2" t="s">
        <v>1281</v>
      </c>
      <c r="U1089" s="11">
        <v>1.21</v>
      </c>
    </row>
    <row r="1090" spans="20:21" x14ac:dyDescent="0.35">
      <c r="T1090" s="2" t="s">
        <v>1282</v>
      </c>
      <c r="U1090" s="11">
        <v>1.27</v>
      </c>
    </row>
    <row r="1091" spans="20:21" x14ac:dyDescent="0.35">
      <c r="T1091" s="2" t="s">
        <v>1283</v>
      </c>
      <c r="U1091" s="11">
        <v>1.23</v>
      </c>
    </row>
    <row r="1092" spans="20:21" x14ac:dyDescent="0.35">
      <c r="T1092" s="2" t="s">
        <v>1284</v>
      </c>
      <c r="U1092" s="11">
        <v>1.33</v>
      </c>
    </row>
    <row r="1093" spans="20:21" x14ac:dyDescent="0.35">
      <c r="T1093" s="2" t="s">
        <v>1285</v>
      </c>
      <c r="U1093" s="11">
        <v>1.1499999999999999</v>
      </c>
    </row>
    <row r="1094" spans="20:21" x14ac:dyDescent="0.35">
      <c r="T1094" s="2" t="s">
        <v>1286</v>
      </c>
      <c r="U1094" s="11">
        <v>1.1499999999999999</v>
      </c>
    </row>
    <row r="1095" spans="20:21" x14ac:dyDescent="0.35">
      <c r="T1095" s="2" t="s">
        <v>1287</v>
      </c>
      <c r="U1095" s="11">
        <v>1.27</v>
      </c>
    </row>
    <row r="1096" spans="20:21" x14ac:dyDescent="0.35">
      <c r="T1096" s="2" t="s">
        <v>1288</v>
      </c>
      <c r="U1096" s="11">
        <v>1.08</v>
      </c>
    </row>
    <row r="1097" spans="20:21" x14ac:dyDescent="0.35">
      <c r="T1097" s="2" t="s">
        <v>1289</v>
      </c>
      <c r="U1097" s="11">
        <v>1.17</v>
      </c>
    </row>
    <row r="1098" spans="20:21" x14ac:dyDescent="0.35">
      <c r="T1098" s="2" t="s">
        <v>1290</v>
      </c>
      <c r="U1098" s="11">
        <v>1.29</v>
      </c>
    </row>
    <row r="1099" spans="20:21" x14ac:dyDescent="0.35">
      <c r="T1099" s="2" t="s">
        <v>1291</v>
      </c>
      <c r="U1099" s="11">
        <v>1.19</v>
      </c>
    </row>
    <row r="1100" spans="20:21" x14ac:dyDescent="0.35">
      <c r="T1100" s="2" t="s">
        <v>1292</v>
      </c>
      <c r="U1100" s="11">
        <v>1.23</v>
      </c>
    </row>
    <row r="1101" spans="20:21" x14ac:dyDescent="0.35">
      <c r="T1101" s="2" t="s">
        <v>1293</v>
      </c>
      <c r="U1101" s="11">
        <v>1.29</v>
      </c>
    </row>
    <row r="1102" spans="20:21" x14ac:dyDescent="0.35">
      <c r="T1102" s="2" t="s">
        <v>1294</v>
      </c>
      <c r="U1102" s="11">
        <v>1.25</v>
      </c>
    </row>
    <row r="1103" spans="20:21" x14ac:dyDescent="0.35">
      <c r="T1103" s="2" t="s">
        <v>1295</v>
      </c>
      <c r="U1103" s="11">
        <v>1.27</v>
      </c>
    </row>
    <row r="1104" spans="20:21" x14ac:dyDescent="0.35">
      <c r="T1104" s="2" t="s">
        <v>1296</v>
      </c>
      <c r="U1104" s="11">
        <v>1.32</v>
      </c>
    </row>
    <row r="1105" spans="20:21" x14ac:dyDescent="0.35">
      <c r="T1105" s="2" t="s">
        <v>1297</v>
      </c>
      <c r="U1105" s="11">
        <v>1.24</v>
      </c>
    </row>
    <row r="1106" spans="20:21" x14ac:dyDescent="0.35">
      <c r="T1106" s="2" t="s">
        <v>1298</v>
      </c>
      <c r="U1106" s="11">
        <v>1.01</v>
      </c>
    </row>
    <row r="1107" spans="20:21" x14ac:dyDescent="0.35">
      <c r="T1107" s="2" t="s">
        <v>1299</v>
      </c>
      <c r="U1107" s="11">
        <v>1.35</v>
      </c>
    </row>
    <row r="1108" spans="20:21" x14ac:dyDescent="0.35">
      <c r="T1108" s="2" t="s">
        <v>1300</v>
      </c>
      <c r="U1108" s="11">
        <v>1.32</v>
      </c>
    </row>
    <row r="1109" spans="20:21" x14ac:dyDescent="0.35">
      <c r="T1109" s="2" t="s">
        <v>1301</v>
      </c>
      <c r="U1109" s="11">
        <v>1.35</v>
      </c>
    </row>
    <row r="1110" spans="20:21" x14ac:dyDescent="0.35">
      <c r="T1110" s="2" t="s">
        <v>1302</v>
      </c>
      <c r="U1110" s="11">
        <v>1.4</v>
      </c>
    </row>
    <row r="1111" spans="20:21" x14ac:dyDescent="0.35">
      <c r="T1111" s="2" t="s">
        <v>1303</v>
      </c>
      <c r="U1111" s="11">
        <v>1.19</v>
      </c>
    </row>
    <row r="1112" spans="20:21" x14ac:dyDescent="0.35">
      <c r="T1112" s="2" t="s">
        <v>1304</v>
      </c>
      <c r="U1112" s="11">
        <v>1.4</v>
      </c>
    </row>
    <row r="1113" spans="20:21" x14ac:dyDescent="0.35">
      <c r="T1113" s="2" t="s">
        <v>1305</v>
      </c>
      <c r="U1113" s="11">
        <v>1.5</v>
      </c>
    </row>
    <row r="1114" spans="20:21" x14ac:dyDescent="0.35">
      <c r="T1114" s="2" t="s">
        <v>1306</v>
      </c>
      <c r="U1114" s="11">
        <v>1.65</v>
      </c>
    </row>
    <row r="1115" spans="20:21" x14ac:dyDescent="0.35">
      <c r="T1115" s="2" t="s">
        <v>1307</v>
      </c>
      <c r="U1115" s="11">
        <v>1.57</v>
      </c>
    </row>
    <row r="1116" spans="20:21" x14ac:dyDescent="0.35">
      <c r="T1116" s="2" t="s">
        <v>1308</v>
      </c>
      <c r="U1116" s="11">
        <v>1.56</v>
      </c>
    </row>
    <row r="1117" spans="20:21" x14ac:dyDescent="0.35">
      <c r="T1117" s="2" t="s">
        <v>1309</v>
      </c>
      <c r="U1117" s="11">
        <v>1.48</v>
      </c>
    </row>
    <row r="1118" spans="20:21" x14ac:dyDescent="0.35">
      <c r="T1118" s="2" t="s">
        <v>1310</v>
      </c>
      <c r="U1118" s="11">
        <v>1.53</v>
      </c>
    </row>
    <row r="1119" spans="20:21" x14ac:dyDescent="0.35">
      <c r="T1119" s="2" t="s">
        <v>1311</v>
      </c>
      <c r="U1119" s="11">
        <v>1.57</v>
      </c>
    </row>
    <row r="1120" spans="20:21" x14ac:dyDescent="0.35">
      <c r="T1120" s="2" t="s">
        <v>1312</v>
      </c>
      <c r="U1120" s="11">
        <v>1.53</v>
      </c>
    </row>
    <row r="1121" spans="20:21" x14ac:dyDescent="0.35">
      <c r="T1121" s="2" t="s">
        <v>1313</v>
      </c>
      <c r="U1121" s="11">
        <v>1.68</v>
      </c>
    </row>
    <row r="1122" spans="20:21" x14ac:dyDescent="0.35">
      <c r="T1122" s="2" t="s">
        <v>1314</v>
      </c>
      <c r="U1122" s="11">
        <v>1.77</v>
      </c>
    </row>
    <row r="1123" spans="20:21" x14ac:dyDescent="0.35">
      <c r="T1123" s="2" t="s">
        <v>1315</v>
      </c>
      <c r="U1123" s="11">
        <v>1.66</v>
      </c>
    </row>
    <row r="1124" spans="20:21" x14ac:dyDescent="0.35">
      <c r="T1124" s="2" t="s">
        <v>1316</v>
      </c>
      <c r="U1124" s="11">
        <v>1.66</v>
      </c>
    </row>
    <row r="1125" spans="20:21" x14ac:dyDescent="0.35">
      <c r="T1125" s="2" t="s">
        <v>1317</v>
      </c>
      <c r="U1125" s="11">
        <v>1.25</v>
      </c>
    </row>
    <row r="1126" spans="20:21" x14ac:dyDescent="0.35">
      <c r="T1126" s="2" t="s">
        <v>1318</v>
      </c>
      <c r="U1126" s="11">
        <v>1.25</v>
      </c>
    </row>
    <row r="1127" spans="20:21" x14ac:dyDescent="0.35">
      <c r="T1127" s="2" t="s">
        <v>1319</v>
      </c>
      <c r="U1127" s="11">
        <v>1.36</v>
      </c>
    </row>
    <row r="1128" spans="20:21" x14ac:dyDescent="0.35">
      <c r="T1128" s="2" t="s">
        <v>1320</v>
      </c>
      <c r="U1128" s="11">
        <v>1.22</v>
      </c>
    </row>
    <row r="1129" spans="20:21" x14ac:dyDescent="0.35">
      <c r="T1129" s="2" t="s">
        <v>1321</v>
      </c>
      <c r="U1129" s="11">
        <v>1.1499999999999999</v>
      </c>
    </row>
    <row r="1130" spans="20:21" x14ac:dyDescent="0.35">
      <c r="T1130" s="2" t="s">
        <v>1322</v>
      </c>
      <c r="U1130" s="11">
        <v>1.36</v>
      </c>
    </row>
    <row r="1131" spans="20:21" x14ac:dyDescent="0.35">
      <c r="T1131" s="2" t="s">
        <v>1323</v>
      </c>
      <c r="U1131" s="11">
        <v>1.48</v>
      </c>
    </row>
    <row r="1132" spans="20:21" x14ac:dyDescent="0.35">
      <c r="T1132" s="2" t="s">
        <v>1324</v>
      </c>
      <c r="U1132" s="11">
        <v>1.67</v>
      </c>
    </row>
    <row r="1133" spans="20:21" x14ac:dyDescent="0.35">
      <c r="T1133" s="2" t="s">
        <v>1325</v>
      </c>
      <c r="U1133" s="11">
        <v>1.39</v>
      </c>
    </row>
    <row r="1134" spans="20:21" x14ac:dyDescent="0.35">
      <c r="T1134" s="2" t="s">
        <v>1326</v>
      </c>
      <c r="U1134" s="11">
        <v>1.4</v>
      </c>
    </row>
    <row r="1135" spans="20:21" x14ac:dyDescent="0.35">
      <c r="T1135" s="2" t="s">
        <v>1327</v>
      </c>
      <c r="U1135" s="11">
        <v>1.38</v>
      </c>
    </row>
    <row r="1136" spans="20:21" x14ac:dyDescent="0.35">
      <c r="T1136" s="2" t="s">
        <v>1328</v>
      </c>
      <c r="U1136" s="11">
        <v>1.47</v>
      </c>
    </row>
    <row r="1137" spans="20:21" x14ac:dyDescent="0.35">
      <c r="T1137" s="2" t="s">
        <v>1329</v>
      </c>
      <c r="U1137" s="11">
        <v>1.45</v>
      </c>
    </row>
    <row r="1138" spans="20:21" x14ac:dyDescent="0.35">
      <c r="T1138" s="2" t="s">
        <v>1330</v>
      </c>
      <c r="U1138" s="11">
        <v>1.41</v>
      </c>
    </row>
    <row r="1139" spans="20:21" x14ac:dyDescent="0.35">
      <c r="T1139" s="2" t="s">
        <v>1331</v>
      </c>
      <c r="U1139" s="11">
        <v>1.36</v>
      </c>
    </row>
    <row r="1140" spans="20:21" x14ac:dyDescent="0.35">
      <c r="T1140" s="2" t="s">
        <v>1332</v>
      </c>
      <c r="U1140" s="11">
        <v>1.55</v>
      </c>
    </row>
    <row r="1141" spans="20:21" x14ac:dyDescent="0.35">
      <c r="T1141" s="2" t="s">
        <v>1333</v>
      </c>
      <c r="U1141" s="11">
        <v>1.45</v>
      </c>
    </row>
    <row r="1142" spans="20:21" x14ac:dyDescent="0.35">
      <c r="T1142" s="2" t="s">
        <v>1334</v>
      </c>
      <c r="U1142" s="11">
        <v>1.36</v>
      </c>
    </row>
    <row r="1143" spans="20:21" x14ac:dyDescent="0.35">
      <c r="T1143" s="2" t="s">
        <v>1335</v>
      </c>
      <c r="U1143" s="11">
        <v>1.47</v>
      </c>
    </row>
    <row r="1144" spans="20:21" x14ac:dyDescent="0.35">
      <c r="T1144" s="2" t="s">
        <v>1336</v>
      </c>
      <c r="U1144" s="11">
        <v>1.41</v>
      </c>
    </row>
    <row r="1145" spans="20:21" x14ac:dyDescent="0.35">
      <c r="T1145" s="2" t="s">
        <v>1337</v>
      </c>
      <c r="U1145" s="11">
        <v>1.57</v>
      </c>
    </row>
    <row r="1146" spans="20:21" x14ac:dyDescent="0.35">
      <c r="T1146" s="2" t="s">
        <v>1338</v>
      </c>
      <c r="U1146" s="11">
        <v>1.3</v>
      </c>
    </row>
    <row r="1147" spans="20:21" x14ac:dyDescent="0.35">
      <c r="T1147" s="2" t="s">
        <v>1339</v>
      </c>
      <c r="U1147" s="11">
        <v>1.1499999999999999</v>
      </c>
    </row>
    <row r="1148" spans="20:21" x14ac:dyDescent="0.35">
      <c r="T1148" s="2" t="s">
        <v>1340</v>
      </c>
      <c r="U1148" s="11">
        <v>1.2</v>
      </c>
    </row>
    <row r="1149" spans="20:21" x14ac:dyDescent="0.35">
      <c r="T1149" s="2" t="s">
        <v>1341</v>
      </c>
      <c r="U1149" s="11">
        <v>1.64</v>
      </c>
    </row>
    <row r="1150" spans="20:21" x14ac:dyDescent="0.35">
      <c r="T1150" s="2" t="s">
        <v>1342</v>
      </c>
      <c r="U1150" s="11">
        <v>1.41</v>
      </c>
    </row>
    <row r="1151" spans="20:21" x14ac:dyDescent="0.35">
      <c r="T1151" s="2" t="s">
        <v>1343</v>
      </c>
      <c r="U1151" s="11">
        <v>1.57</v>
      </c>
    </row>
    <row r="1152" spans="20:21" x14ac:dyDescent="0.35">
      <c r="T1152" s="2" t="s">
        <v>1344</v>
      </c>
      <c r="U1152" s="11">
        <v>1.61</v>
      </c>
    </row>
    <row r="1153" spans="20:21" x14ac:dyDescent="0.35">
      <c r="T1153" s="2" t="s">
        <v>1345</v>
      </c>
      <c r="U1153" s="11">
        <v>1.67</v>
      </c>
    </row>
    <row r="1154" spans="20:21" x14ac:dyDescent="0.35">
      <c r="T1154" s="2" t="s">
        <v>1346</v>
      </c>
      <c r="U1154" s="11">
        <v>1.89</v>
      </c>
    </row>
    <row r="1155" spans="20:21" x14ac:dyDescent="0.35">
      <c r="T1155" s="2" t="s">
        <v>1347</v>
      </c>
      <c r="U1155" s="11">
        <v>1.76</v>
      </c>
    </row>
    <row r="1156" spans="20:21" x14ac:dyDescent="0.35">
      <c r="T1156" s="2" t="s">
        <v>1348</v>
      </c>
      <c r="U1156" s="11">
        <v>1.63</v>
      </c>
    </row>
    <row r="1157" spans="20:21" x14ac:dyDescent="0.35">
      <c r="T1157" s="2" t="s">
        <v>1349</v>
      </c>
      <c r="U1157" s="11">
        <v>1.66</v>
      </c>
    </row>
    <row r="1158" spans="20:21" x14ac:dyDescent="0.35">
      <c r="T1158" s="2" t="s">
        <v>1350</v>
      </c>
      <c r="U1158" s="11">
        <v>1.52</v>
      </c>
    </row>
    <row r="1159" spans="20:21" x14ac:dyDescent="0.35">
      <c r="T1159" s="2" t="s">
        <v>1351</v>
      </c>
      <c r="U1159" s="11">
        <v>1.53</v>
      </c>
    </row>
    <row r="1160" spans="20:21" x14ac:dyDescent="0.35">
      <c r="T1160" s="2" t="s">
        <v>1352</v>
      </c>
      <c r="U1160" s="11">
        <v>1.68</v>
      </c>
    </row>
    <row r="1161" spans="20:21" x14ac:dyDescent="0.35">
      <c r="T1161" s="2" t="s">
        <v>1353</v>
      </c>
      <c r="U1161" s="11">
        <v>1.53</v>
      </c>
    </row>
    <row r="1162" spans="20:21" x14ac:dyDescent="0.35">
      <c r="T1162" s="2" t="s">
        <v>1354</v>
      </c>
      <c r="U1162" s="11">
        <v>1.43</v>
      </c>
    </row>
    <row r="1163" spans="20:21" x14ac:dyDescent="0.35">
      <c r="T1163" s="2" t="s">
        <v>1355</v>
      </c>
      <c r="U1163" s="11">
        <v>1.52</v>
      </c>
    </row>
    <row r="1164" spans="20:21" x14ac:dyDescent="0.35">
      <c r="T1164" s="2" t="s">
        <v>1356</v>
      </c>
      <c r="U1164" s="11">
        <v>1.71</v>
      </c>
    </row>
    <row r="1165" spans="20:21" x14ac:dyDescent="0.35">
      <c r="T1165" s="2" t="s">
        <v>1357</v>
      </c>
      <c r="U1165" s="11">
        <v>1.43</v>
      </c>
    </row>
    <row r="1166" spans="20:21" x14ac:dyDescent="0.35">
      <c r="T1166" s="2" t="s">
        <v>1358</v>
      </c>
      <c r="U1166" s="11">
        <v>1.52</v>
      </c>
    </row>
    <row r="1167" spans="20:21" x14ac:dyDescent="0.35">
      <c r="T1167" s="2" t="s">
        <v>1359</v>
      </c>
      <c r="U1167" s="11">
        <v>1.66</v>
      </c>
    </row>
    <row r="1168" spans="20:21" x14ac:dyDescent="0.35">
      <c r="T1168" s="2" t="s">
        <v>1360</v>
      </c>
      <c r="U1168" s="11">
        <v>1.57</v>
      </c>
    </row>
    <row r="1169" spans="20:21" x14ac:dyDescent="0.35">
      <c r="T1169" s="2" t="s">
        <v>1361</v>
      </c>
      <c r="U1169" s="11">
        <v>1.66</v>
      </c>
    </row>
    <row r="1170" spans="20:21" x14ac:dyDescent="0.35">
      <c r="T1170" s="2" t="s">
        <v>1362</v>
      </c>
      <c r="U1170" s="11">
        <v>1.47</v>
      </c>
    </row>
    <row r="1171" spans="20:21" x14ac:dyDescent="0.35">
      <c r="T1171" s="2" t="s">
        <v>1363</v>
      </c>
      <c r="U1171" s="11">
        <v>1.53</v>
      </c>
    </row>
    <row r="1172" spans="20:21" x14ac:dyDescent="0.35">
      <c r="T1172" s="2" t="s">
        <v>1364</v>
      </c>
      <c r="U1172" s="11">
        <v>1.37</v>
      </c>
    </row>
    <row r="1173" spans="20:21" x14ac:dyDescent="0.35">
      <c r="T1173" s="2" t="s">
        <v>1365</v>
      </c>
      <c r="U1173" s="11">
        <v>1.31</v>
      </c>
    </row>
    <row r="1174" spans="20:21" x14ac:dyDescent="0.35">
      <c r="T1174" s="2" t="s">
        <v>1366</v>
      </c>
      <c r="U1174" s="11">
        <v>1.3</v>
      </c>
    </row>
    <row r="1175" spans="20:21" x14ac:dyDescent="0.35">
      <c r="T1175" s="2" t="s">
        <v>1367</v>
      </c>
      <c r="U1175" s="11">
        <v>1.3</v>
      </c>
    </row>
    <row r="1176" spans="20:21" x14ac:dyDescent="0.35">
      <c r="T1176" s="2" t="s">
        <v>1368</v>
      </c>
      <c r="U1176" s="11">
        <v>1.26</v>
      </c>
    </row>
    <row r="1177" spans="20:21" x14ac:dyDescent="0.35">
      <c r="T1177" s="2" t="s">
        <v>1369</v>
      </c>
      <c r="U1177" s="11">
        <v>1.02</v>
      </c>
    </row>
    <row r="1178" spans="20:21" x14ac:dyDescent="0.35">
      <c r="T1178" s="2" t="s">
        <v>1370</v>
      </c>
      <c r="U1178" s="11">
        <v>1.25</v>
      </c>
    </row>
    <row r="1179" spans="20:21" x14ac:dyDescent="0.35">
      <c r="T1179" s="2" t="s">
        <v>1371</v>
      </c>
      <c r="U1179" s="11">
        <v>1.21</v>
      </c>
    </row>
    <row r="1180" spans="20:21" x14ac:dyDescent="0.35">
      <c r="T1180" s="2" t="s">
        <v>1372</v>
      </c>
      <c r="U1180" s="11">
        <v>1.27</v>
      </c>
    </row>
    <row r="1181" spans="20:21" x14ac:dyDescent="0.35">
      <c r="T1181" s="2" t="s">
        <v>1373</v>
      </c>
      <c r="U1181" s="11">
        <v>1.71</v>
      </c>
    </row>
    <row r="1182" spans="20:21" x14ac:dyDescent="0.35">
      <c r="T1182" s="2" t="s">
        <v>1374</v>
      </c>
      <c r="U1182" s="11">
        <v>1.35</v>
      </c>
    </row>
    <row r="1183" spans="20:21" x14ac:dyDescent="0.35">
      <c r="T1183" s="2" t="s">
        <v>1375</v>
      </c>
      <c r="U1183" s="11">
        <v>1.33</v>
      </c>
    </row>
    <row r="1184" spans="20:21" x14ac:dyDescent="0.35">
      <c r="T1184" s="2" t="s">
        <v>1376</v>
      </c>
      <c r="U1184" s="11">
        <v>1.49</v>
      </c>
    </row>
    <row r="1185" spans="20:21" x14ac:dyDescent="0.35">
      <c r="T1185" s="2" t="s">
        <v>1377</v>
      </c>
      <c r="U1185" s="11">
        <v>1.28</v>
      </c>
    </row>
    <row r="1186" spans="20:21" x14ac:dyDescent="0.35">
      <c r="T1186" s="2" t="s">
        <v>1378</v>
      </c>
      <c r="U1186" s="11">
        <v>1.36</v>
      </c>
    </row>
    <row r="1187" spans="20:21" x14ac:dyDescent="0.35">
      <c r="T1187" s="2" t="s">
        <v>1379</v>
      </c>
      <c r="U1187" s="11">
        <v>1.37</v>
      </c>
    </row>
    <row r="1188" spans="20:21" x14ac:dyDescent="0.35">
      <c r="T1188" s="2" t="s">
        <v>1380</v>
      </c>
      <c r="U1188" s="11">
        <v>1.65</v>
      </c>
    </row>
    <row r="1189" spans="20:21" x14ac:dyDescent="0.35">
      <c r="T1189" s="2" t="s">
        <v>1381</v>
      </c>
      <c r="U1189" s="11">
        <v>1.72</v>
      </c>
    </row>
    <row r="1190" spans="20:21" x14ac:dyDescent="0.35">
      <c r="T1190" s="2" t="s">
        <v>1382</v>
      </c>
      <c r="U1190" s="11">
        <v>1.68</v>
      </c>
    </row>
    <row r="1191" spans="20:21" x14ac:dyDescent="0.35">
      <c r="T1191" s="2" t="s">
        <v>1383</v>
      </c>
      <c r="U1191" s="11">
        <v>1.73</v>
      </c>
    </row>
    <row r="1192" spans="20:21" x14ac:dyDescent="0.35">
      <c r="T1192" s="2" t="s">
        <v>1384</v>
      </c>
      <c r="U1192" s="11">
        <v>1.36</v>
      </c>
    </row>
    <row r="1193" spans="20:21" x14ac:dyDescent="0.35">
      <c r="T1193" s="2" t="s">
        <v>1385</v>
      </c>
      <c r="U1193" s="11">
        <v>1.53</v>
      </c>
    </row>
    <row r="1194" spans="20:21" x14ac:dyDescent="0.35">
      <c r="T1194" s="2" t="s">
        <v>1386</v>
      </c>
      <c r="U1194" s="11">
        <v>1.44</v>
      </c>
    </row>
    <row r="1195" spans="20:21" x14ac:dyDescent="0.35">
      <c r="T1195" s="2" t="s">
        <v>1387</v>
      </c>
      <c r="U1195" s="11">
        <v>1.37</v>
      </c>
    </row>
    <row r="1196" spans="20:21" x14ac:dyDescent="0.35">
      <c r="T1196" s="2" t="s">
        <v>1388</v>
      </c>
      <c r="U1196" s="11">
        <v>1.55</v>
      </c>
    </row>
    <row r="1197" spans="20:21" x14ac:dyDescent="0.35">
      <c r="T1197" s="2" t="s">
        <v>1389</v>
      </c>
      <c r="U1197" s="11">
        <v>1.54</v>
      </c>
    </row>
    <row r="1198" spans="20:21" x14ac:dyDescent="0.35">
      <c r="T1198" s="2" t="s">
        <v>1390</v>
      </c>
      <c r="U1198" s="11">
        <v>1.36</v>
      </c>
    </row>
    <row r="1199" spans="20:21" x14ac:dyDescent="0.35">
      <c r="T1199" s="2" t="s">
        <v>1391</v>
      </c>
      <c r="U1199" s="11">
        <v>1.43</v>
      </c>
    </row>
    <row r="1200" spans="20:21" x14ac:dyDescent="0.35">
      <c r="T1200" s="2" t="s">
        <v>1392</v>
      </c>
      <c r="U1200" s="11">
        <v>1.44</v>
      </c>
    </row>
    <row r="1201" spans="20:21" x14ac:dyDescent="0.35">
      <c r="T1201" s="2" t="s">
        <v>1393</v>
      </c>
      <c r="U1201" s="11">
        <v>1.61</v>
      </c>
    </row>
    <row r="1202" spans="20:21" x14ac:dyDescent="0.35">
      <c r="T1202" s="2" t="s">
        <v>1394</v>
      </c>
      <c r="U1202" s="11">
        <v>1.33</v>
      </c>
    </row>
    <row r="1203" spans="20:21" x14ac:dyDescent="0.35">
      <c r="T1203" s="2" t="s">
        <v>1395</v>
      </c>
      <c r="U1203" s="11">
        <v>1.59</v>
      </c>
    </row>
    <row r="1204" spans="20:21" x14ac:dyDescent="0.35">
      <c r="T1204" s="2" t="s">
        <v>1396</v>
      </c>
      <c r="U1204" s="11">
        <v>1.51</v>
      </c>
    </row>
    <row r="1205" spans="20:21" x14ac:dyDescent="0.35">
      <c r="T1205" s="2" t="s">
        <v>1397</v>
      </c>
      <c r="U1205" s="11">
        <v>1.52</v>
      </c>
    </row>
    <row r="1206" spans="20:21" x14ac:dyDescent="0.35">
      <c r="T1206" s="2" t="s">
        <v>1398</v>
      </c>
      <c r="U1206" s="11">
        <v>1.51</v>
      </c>
    </row>
    <row r="1207" spans="20:21" x14ac:dyDescent="0.35">
      <c r="T1207" s="2" t="s">
        <v>1399</v>
      </c>
      <c r="U1207" s="11">
        <v>1.42</v>
      </c>
    </row>
    <row r="1208" spans="20:21" x14ac:dyDescent="0.35">
      <c r="T1208" s="2" t="s">
        <v>1400</v>
      </c>
      <c r="U1208" s="11">
        <v>1.5</v>
      </c>
    </row>
    <row r="1209" spans="20:21" x14ac:dyDescent="0.35">
      <c r="T1209" s="2" t="s">
        <v>1401</v>
      </c>
      <c r="U1209" s="11">
        <v>1.25</v>
      </c>
    </row>
    <row r="1210" spans="20:21" x14ac:dyDescent="0.35">
      <c r="T1210" s="2" t="s">
        <v>1402</v>
      </c>
      <c r="U1210" s="11">
        <v>1.49</v>
      </c>
    </row>
    <row r="1211" spans="20:21" x14ac:dyDescent="0.35">
      <c r="T1211" s="2" t="s">
        <v>1403</v>
      </c>
      <c r="U1211" s="11">
        <v>1.52</v>
      </c>
    </row>
    <row r="1212" spans="20:21" x14ac:dyDescent="0.35">
      <c r="T1212" s="2" t="s">
        <v>1404</v>
      </c>
      <c r="U1212" s="11">
        <v>1.19</v>
      </c>
    </row>
    <row r="1213" spans="20:21" x14ac:dyDescent="0.35">
      <c r="T1213" s="2" t="s">
        <v>1405</v>
      </c>
      <c r="U1213" s="11">
        <v>1.68</v>
      </c>
    </row>
    <row r="1214" spans="20:21" x14ac:dyDescent="0.35">
      <c r="T1214" s="2" t="s">
        <v>1406</v>
      </c>
      <c r="U1214" s="11">
        <v>1.3</v>
      </c>
    </row>
    <row r="1215" spans="20:21" x14ac:dyDescent="0.35">
      <c r="T1215" s="2" t="s">
        <v>1407</v>
      </c>
      <c r="U1215" s="11">
        <v>1.52</v>
      </c>
    </row>
    <row r="1216" spans="20:21" x14ac:dyDescent="0.35">
      <c r="T1216" s="2" t="s">
        <v>1408</v>
      </c>
      <c r="U1216" s="11">
        <v>1.65</v>
      </c>
    </row>
    <row r="1217" spans="20:21" x14ac:dyDescent="0.35">
      <c r="T1217" s="2" t="s">
        <v>1409</v>
      </c>
      <c r="U1217" s="11">
        <v>1.51</v>
      </c>
    </row>
    <row r="1218" spans="20:21" x14ac:dyDescent="0.35">
      <c r="T1218" s="2" t="s">
        <v>1410</v>
      </c>
      <c r="U1218" s="11">
        <v>1.48</v>
      </c>
    </row>
    <row r="1219" spans="20:21" x14ac:dyDescent="0.35">
      <c r="T1219" s="2" t="s">
        <v>1411</v>
      </c>
      <c r="U1219" s="11">
        <v>1.48</v>
      </c>
    </row>
    <row r="1220" spans="20:21" x14ac:dyDescent="0.35">
      <c r="T1220" s="2" t="s">
        <v>1412</v>
      </c>
      <c r="U1220" s="11">
        <v>1.49</v>
      </c>
    </row>
    <row r="1221" spans="20:21" x14ac:dyDescent="0.35">
      <c r="T1221" s="2" t="s">
        <v>1413</v>
      </c>
      <c r="U1221" s="11">
        <v>1.1599999999999999</v>
      </c>
    </row>
    <row r="1222" spans="20:21" x14ac:dyDescent="0.35">
      <c r="T1222" s="2" t="s">
        <v>1414</v>
      </c>
      <c r="U1222" s="11">
        <v>1.29</v>
      </c>
    </row>
    <row r="1223" spans="20:21" x14ac:dyDescent="0.35">
      <c r="T1223" s="2" t="s">
        <v>1415</v>
      </c>
      <c r="U1223" s="11">
        <v>1.51</v>
      </c>
    </row>
    <row r="1224" spans="20:21" x14ac:dyDescent="0.35">
      <c r="T1224" s="2" t="s">
        <v>1416</v>
      </c>
      <c r="U1224" s="11">
        <v>1.46</v>
      </c>
    </row>
    <row r="1225" spans="20:21" x14ac:dyDescent="0.35">
      <c r="T1225" s="2" t="s">
        <v>1417</v>
      </c>
      <c r="U1225" s="11">
        <v>1.35</v>
      </c>
    </row>
    <row r="1226" spans="20:21" x14ac:dyDescent="0.35">
      <c r="T1226" s="2" t="s">
        <v>1418</v>
      </c>
      <c r="U1226" s="11">
        <v>1.34</v>
      </c>
    </row>
    <row r="1227" spans="20:21" x14ac:dyDescent="0.35">
      <c r="T1227" s="2" t="s">
        <v>1419</v>
      </c>
      <c r="U1227" s="11">
        <v>1.19</v>
      </c>
    </row>
    <row r="1228" spans="20:21" x14ac:dyDescent="0.35">
      <c r="T1228" s="2" t="s">
        <v>1420</v>
      </c>
      <c r="U1228" s="11">
        <v>1.53</v>
      </c>
    </row>
    <row r="1229" spans="20:21" x14ac:dyDescent="0.35">
      <c r="T1229" s="2" t="s">
        <v>1421</v>
      </c>
      <c r="U1229" s="11">
        <v>1.18</v>
      </c>
    </row>
    <row r="1230" spans="20:21" x14ac:dyDescent="0.35">
      <c r="T1230" s="2" t="s">
        <v>1422</v>
      </c>
      <c r="U1230" s="11">
        <v>1.83</v>
      </c>
    </row>
    <row r="1231" spans="20:21" x14ac:dyDescent="0.35">
      <c r="T1231" s="2" t="s">
        <v>1423</v>
      </c>
      <c r="U1231" s="11">
        <v>1.35</v>
      </c>
    </row>
    <row r="1232" spans="20:21" x14ac:dyDescent="0.35">
      <c r="T1232" s="2" t="s">
        <v>1424</v>
      </c>
      <c r="U1232" s="11">
        <v>1.66</v>
      </c>
    </row>
    <row r="1233" spans="20:21" x14ac:dyDescent="0.35">
      <c r="T1233" s="2" t="s">
        <v>1425</v>
      </c>
      <c r="U1233" s="11">
        <v>1.46</v>
      </c>
    </row>
    <row r="1234" spans="20:21" x14ac:dyDescent="0.35">
      <c r="T1234" s="2" t="s">
        <v>1426</v>
      </c>
      <c r="U1234" s="11">
        <v>1.69</v>
      </c>
    </row>
    <row r="1235" spans="20:21" x14ac:dyDescent="0.35">
      <c r="T1235" s="2" t="s">
        <v>1427</v>
      </c>
      <c r="U1235" s="11">
        <v>1.7</v>
      </c>
    </row>
    <row r="1236" spans="20:21" x14ac:dyDescent="0.35">
      <c r="T1236" s="2" t="s">
        <v>1428</v>
      </c>
      <c r="U1236" s="11">
        <v>1.46</v>
      </c>
    </row>
    <row r="1237" spans="20:21" x14ac:dyDescent="0.35">
      <c r="T1237" s="2" t="s">
        <v>1429</v>
      </c>
      <c r="U1237" s="11">
        <v>1.6</v>
      </c>
    </row>
    <row r="1238" spans="20:21" x14ac:dyDescent="0.35">
      <c r="T1238" s="2" t="s">
        <v>1430</v>
      </c>
      <c r="U1238" s="11">
        <v>1.68</v>
      </c>
    </row>
    <row r="1239" spans="20:21" x14ac:dyDescent="0.35">
      <c r="T1239" s="2" t="s">
        <v>1431</v>
      </c>
      <c r="U1239" s="11">
        <v>1.48</v>
      </c>
    </row>
    <row r="1240" spans="20:21" x14ac:dyDescent="0.35">
      <c r="T1240" s="2" t="s">
        <v>1432</v>
      </c>
      <c r="U1240" s="11">
        <v>1.52</v>
      </c>
    </row>
    <row r="1241" spans="20:21" x14ac:dyDescent="0.35">
      <c r="T1241" s="2" t="s">
        <v>1433</v>
      </c>
      <c r="U1241" s="11">
        <v>1.38</v>
      </c>
    </row>
    <row r="1242" spans="20:21" x14ac:dyDescent="0.35">
      <c r="T1242" s="2" t="s">
        <v>1434</v>
      </c>
      <c r="U1242" s="11">
        <v>1.49</v>
      </c>
    </row>
    <row r="1243" spans="20:21" x14ac:dyDescent="0.35">
      <c r="T1243" s="2" t="s">
        <v>1435</v>
      </c>
      <c r="U1243" s="11">
        <v>1.48</v>
      </c>
    </row>
    <row r="1244" spans="20:21" x14ac:dyDescent="0.35">
      <c r="T1244" s="2" t="s">
        <v>1436</v>
      </c>
      <c r="U1244" s="11">
        <v>1.6</v>
      </c>
    </row>
    <row r="1245" spans="20:21" x14ac:dyDescent="0.35">
      <c r="T1245" s="2" t="s">
        <v>1437</v>
      </c>
      <c r="U1245" s="11">
        <v>1.58</v>
      </c>
    </row>
    <row r="1246" spans="20:21" x14ac:dyDescent="0.35">
      <c r="T1246" s="2" t="s">
        <v>1438</v>
      </c>
      <c r="U1246" s="11">
        <v>1.75</v>
      </c>
    </row>
    <row r="1247" spans="20:21" x14ac:dyDescent="0.35">
      <c r="T1247" s="2" t="s">
        <v>1439</v>
      </c>
      <c r="U1247" s="11">
        <v>1.63</v>
      </c>
    </row>
    <row r="1248" spans="20:21" x14ac:dyDescent="0.35">
      <c r="T1248" s="2" t="s">
        <v>1440</v>
      </c>
      <c r="U1248" s="11">
        <v>1.48</v>
      </c>
    </row>
    <row r="1249" spans="20:21" x14ac:dyDescent="0.35">
      <c r="T1249" s="2" t="s">
        <v>1441</v>
      </c>
      <c r="U1249" s="11">
        <v>1.63</v>
      </c>
    </row>
    <row r="1250" spans="20:21" x14ac:dyDescent="0.35">
      <c r="T1250" s="2" t="s">
        <v>1442</v>
      </c>
      <c r="U1250" s="11">
        <v>1.44</v>
      </c>
    </row>
    <row r="1251" spans="20:21" x14ac:dyDescent="0.35">
      <c r="T1251" s="2" t="s">
        <v>1443</v>
      </c>
      <c r="U1251" s="11">
        <v>1.62</v>
      </c>
    </row>
    <row r="1252" spans="20:21" x14ac:dyDescent="0.35">
      <c r="T1252" s="2" t="s">
        <v>1444</v>
      </c>
      <c r="U1252" s="11">
        <v>1.62</v>
      </c>
    </row>
    <row r="1253" spans="20:21" x14ac:dyDescent="0.35">
      <c r="T1253" s="2" t="s">
        <v>1445</v>
      </c>
      <c r="U1253" s="11">
        <v>1.73</v>
      </c>
    </row>
    <row r="1254" spans="20:21" x14ac:dyDescent="0.35">
      <c r="T1254" s="2" t="s">
        <v>1446</v>
      </c>
      <c r="U1254" s="11">
        <v>1.62</v>
      </c>
    </row>
    <row r="1255" spans="20:21" x14ac:dyDescent="0.35">
      <c r="T1255" s="2" t="s">
        <v>1447</v>
      </c>
      <c r="U1255" s="11">
        <v>1.73</v>
      </c>
    </row>
    <row r="1256" spans="20:21" x14ac:dyDescent="0.35">
      <c r="T1256" s="2" t="s">
        <v>1448</v>
      </c>
      <c r="U1256" s="11">
        <v>1.59</v>
      </c>
    </row>
    <row r="1257" spans="20:21" x14ac:dyDescent="0.35">
      <c r="T1257" s="2" t="s">
        <v>1449</v>
      </c>
      <c r="U1257" s="11">
        <v>1.67</v>
      </c>
    </row>
    <row r="1258" spans="20:21" x14ac:dyDescent="0.35">
      <c r="T1258" s="2" t="s">
        <v>1450</v>
      </c>
      <c r="U1258" s="11">
        <v>1.64</v>
      </c>
    </row>
    <row r="1259" spans="20:21" x14ac:dyDescent="0.35">
      <c r="T1259" s="2" t="s">
        <v>1451</v>
      </c>
      <c r="U1259" s="11">
        <v>1.34</v>
      </c>
    </row>
    <row r="1260" spans="20:21" x14ac:dyDescent="0.35">
      <c r="T1260" s="2" t="s">
        <v>1452</v>
      </c>
      <c r="U1260" s="11">
        <v>1.47</v>
      </c>
    </row>
    <row r="1261" spans="20:21" x14ac:dyDescent="0.35">
      <c r="T1261" s="2" t="s">
        <v>1453</v>
      </c>
      <c r="U1261" s="11">
        <v>1.53</v>
      </c>
    </row>
    <row r="1262" spans="20:21" x14ac:dyDescent="0.35">
      <c r="T1262" s="2" t="s">
        <v>1454</v>
      </c>
      <c r="U1262" s="11">
        <v>1.96</v>
      </c>
    </row>
    <row r="1263" spans="20:21" x14ac:dyDescent="0.35">
      <c r="T1263" s="2" t="s">
        <v>1455</v>
      </c>
      <c r="U1263" s="11">
        <v>1.55</v>
      </c>
    </row>
    <row r="1264" spans="20:21" x14ac:dyDescent="0.35">
      <c r="T1264" s="2" t="s">
        <v>1456</v>
      </c>
      <c r="U1264" s="11">
        <v>1.67</v>
      </c>
    </row>
    <row r="1265" spans="20:21" x14ac:dyDescent="0.35">
      <c r="T1265" s="2" t="s">
        <v>1457</v>
      </c>
      <c r="U1265" s="11">
        <v>1.63</v>
      </c>
    </row>
    <row r="1266" spans="20:21" x14ac:dyDescent="0.35">
      <c r="T1266" s="2" t="s">
        <v>1458</v>
      </c>
      <c r="U1266" s="11">
        <v>1.71</v>
      </c>
    </row>
    <row r="1267" spans="20:21" x14ac:dyDescent="0.35">
      <c r="T1267" s="2" t="s">
        <v>1459</v>
      </c>
      <c r="U1267" s="11">
        <v>1.67</v>
      </c>
    </row>
    <row r="1268" spans="20:21" x14ac:dyDescent="0.35">
      <c r="T1268" s="2" t="s">
        <v>1460</v>
      </c>
      <c r="U1268" s="11">
        <v>1.6</v>
      </c>
    </row>
    <row r="1269" spans="20:21" x14ac:dyDescent="0.35">
      <c r="T1269" s="2" t="s">
        <v>1461</v>
      </c>
      <c r="U1269" s="11">
        <v>1.61</v>
      </c>
    </row>
    <row r="1270" spans="20:21" x14ac:dyDescent="0.35">
      <c r="T1270" s="2" t="s">
        <v>1462</v>
      </c>
      <c r="U1270" s="11">
        <v>1.64</v>
      </c>
    </row>
    <row r="1271" spans="20:21" x14ac:dyDescent="0.35">
      <c r="T1271" s="2" t="s">
        <v>1463</v>
      </c>
      <c r="U1271" s="11">
        <v>1.69</v>
      </c>
    </row>
    <row r="1272" spans="20:21" x14ac:dyDescent="0.35">
      <c r="T1272" s="2" t="s">
        <v>1464</v>
      </c>
      <c r="U1272" s="11">
        <v>1.62</v>
      </c>
    </row>
    <row r="1273" spans="20:21" x14ac:dyDescent="0.35">
      <c r="T1273" s="2" t="s">
        <v>1465</v>
      </c>
      <c r="U1273" s="11">
        <v>2.08</v>
      </c>
    </row>
    <row r="1274" spans="20:21" x14ac:dyDescent="0.35">
      <c r="T1274" s="2" t="s">
        <v>1466</v>
      </c>
      <c r="U1274" s="11">
        <v>1.79</v>
      </c>
    </row>
    <row r="1275" spans="20:21" x14ac:dyDescent="0.35">
      <c r="T1275" s="2" t="s">
        <v>1467</v>
      </c>
      <c r="U1275" s="11">
        <v>1.44</v>
      </c>
    </row>
    <row r="1276" spans="20:21" x14ac:dyDescent="0.35">
      <c r="T1276" s="2" t="s">
        <v>1468</v>
      </c>
      <c r="U1276" s="11">
        <v>1.5</v>
      </c>
    </row>
    <row r="1277" spans="20:21" x14ac:dyDescent="0.35">
      <c r="T1277" s="2" t="s">
        <v>1469</v>
      </c>
      <c r="U1277" s="11">
        <v>1.56</v>
      </c>
    </row>
    <row r="1278" spans="20:21" x14ac:dyDescent="0.35">
      <c r="T1278" s="2" t="s">
        <v>1470</v>
      </c>
      <c r="U1278" s="11">
        <v>1.63</v>
      </c>
    </row>
    <row r="1279" spans="20:21" x14ac:dyDescent="0.35">
      <c r="T1279" s="2" t="s">
        <v>1471</v>
      </c>
      <c r="U1279" s="11">
        <v>1.49</v>
      </c>
    </row>
    <row r="1280" spans="20:21" x14ac:dyDescent="0.35">
      <c r="T1280" s="2" t="s">
        <v>1472</v>
      </c>
      <c r="U1280" s="11">
        <v>1.55</v>
      </c>
    </row>
    <row r="1281" spans="20:21" x14ac:dyDescent="0.35">
      <c r="T1281" s="2" t="s">
        <v>1473</v>
      </c>
      <c r="U1281" s="11">
        <v>1.4</v>
      </c>
    </row>
    <row r="1282" spans="20:21" x14ac:dyDescent="0.35">
      <c r="T1282" s="2" t="s">
        <v>1474</v>
      </c>
      <c r="U1282" s="11">
        <v>1.59</v>
      </c>
    </row>
    <row r="1283" spans="20:21" x14ac:dyDescent="0.35">
      <c r="T1283" s="2" t="s">
        <v>1475</v>
      </c>
      <c r="U1283" s="11">
        <v>1.49</v>
      </c>
    </row>
    <row r="1284" spans="20:21" x14ac:dyDescent="0.35">
      <c r="T1284" s="2" t="s">
        <v>1476</v>
      </c>
      <c r="U1284" s="11">
        <v>1.54</v>
      </c>
    </row>
    <row r="1285" spans="20:21" x14ac:dyDescent="0.35">
      <c r="T1285" s="2" t="s">
        <v>1477</v>
      </c>
      <c r="U1285" s="11">
        <v>1.55</v>
      </c>
    </row>
    <row r="1286" spans="20:21" x14ac:dyDescent="0.35">
      <c r="T1286" s="2" t="s">
        <v>1478</v>
      </c>
      <c r="U1286" s="11">
        <v>1.51</v>
      </c>
    </row>
    <row r="1287" spans="20:21" x14ac:dyDescent="0.35">
      <c r="T1287" s="2" t="s">
        <v>1479</v>
      </c>
      <c r="U1287" s="11">
        <v>1.24</v>
      </c>
    </row>
    <row r="1288" spans="20:21" x14ac:dyDescent="0.35">
      <c r="T1288" s="2" t="s">
        <v>1480</v>
      </c>
      <c r="U1288" s="11">
        <v>1.42</v>
      </c>
    </row>
    <row r="1289" spans="20:21" x14ac:dyDescent="0.35">
      <c r="T1289" s="2" t="s">
        <v>1481</v>
      </c>
      <c r="U1289" s="11">
        <v>1.37</v>
      </c>
    </row>
    <row r="1290" spans="20:21" x14ac:dyDescent="0.35">
      <c r="T1290" s="2" t="s">
        <v>1482</v>
      </c>
      <c r="U1290" s="11">
        <v>1.4</v>
      </c>
    </row>
    <row r="1291" spans="20:21" x14ac:dyDescent="0.35">
      <c r="T1291" s="2" t="s">
        <v>1483</v>
      </c>
      <c r="U1291" s="11">
        <v>1.72</v>
      </c>
    </row>
    <row r="1292" spans="20:21" x14ac:dyDescent="0.35">
      <c r="T1292" s="2" t="s">
        <v>1484</v>
      </c>
      <c r="U1292" s="11">
        <v>1.76</v>
      </c>
    </row>
    <row r="1293" spans="20:21" x14ac:dyDescent="0.35">
      <c r="T1293" s="2" t="s">
        <v>1485</v>
      </c>
      <c r="U1293" s="11">
        <v>1.48</v>
      </c>
    </row>
    <row r="1294" spans="20:21" x14ac:dyDescent="0.35">
      <c r="T1294" s="2" t="s">
        <v>1486</v>
      </c>
      <c r="U1294" s="11">
        <v>1.5</v>
      </c>
    </row>
    <row r="1295" spans="20:21" x14ac:dyDescent="0.35">
      <c r="T1295" s="2" t="s">
        <v>1487</v>
      </c>
      <c r="U1295" s="11">
        <v>1.77</v>
      </c>
    </row>
    <row r="1296" spans="20:21" x14ac:dyDescent="0.35">
      <c r="T1296" s="2" t="s">
        <v>1488</v>
      </c>
      <c r="U1296" s="11">
        <v>1.49</v>
      </c>
    </row>
    <row r="1297" spans="20:21" x14ac:dyDescent="0.35">
      <c r="T1297" s="2" t="s">
        <v>1489</v>
      </c>
      <c r="U1297" s="11">
        <v>1.47</v>
      </c>
    </row>
    <row r="1298" spans="20:21" x14ac:dyDescent="0.35">
      <c r="T1298" s="2" t="s">
        <v>1490</v>
      </c>
      <c r="U1298" s="11">
        <v>1.6</v>
      </c>
    </row>
    <row r="1299" spans="20:21" x14ac:dyDescent="0.35">
      <c r="T1299" s="2" t="s">
        <v>1491</v>
      </c>
      <c r="U1299" s="11">
        <v>1.45</v>
      </c>
    </row>
    <row r="1300" spans="20:21" x14ac:dyDescent="0.35">
      <c r="T1300" s="2" t="s">
        <v>1492</v>
      </c>
      <c r="U1300" s="11">
        <v>1.53</v>
      </c>
    </row>
    <row r="1301" spans="20:21" x14ac:dyDescent="0.35">
      <c r="T1301" s="2" t="s">
        <v>1493</v>
      </c>
      <c r="U1301" s="11">
        <v>1.6</v>
      </c>
    </row>
    <row r="1302" spans="20:21" x14ac:dyDescent="0.35">
      <c r="T1302" s="2" t="s">
        <v>1494</v>
      </c>
      <c r="U1302" s="11">
        <v>1.4</v>
      </c>
    </row>
    <row r="1303" spans="20:21" x14ac:dyDescent="0.35">
      <c r="T1303" s="2" t="s">
        <v>1495</v>
      </c>
      <c r="U1303" s="11">
        <v>1.21</v>
      </c>
    </row>
    <row r="1304" spans="20:21" x14ac:dyDescent="0.35">
      <c r="T1304" s="2" t="s">
        <v>1496</v>
      </c>
      <c r="U1304" s="11">
        <v>1.68</v>
      </c>
    </row>
    <row r="1305" spans="20:21" x14ac:dyDescent="0.35">
      <c r="T1305" s="2" t="s">
        <v>1497</v>
      </c>
      <c r="U1305" s="11">
        <v>1.64</v>
      </c>
    </row>
    <row r="1306" spans="20:21" x14ac:dyDescent="0.35">
      <c r="T1306" s="2" t="s">
        <v>1498</v>
      </c>
      <c r="U1306" s="11">
        <v>1.63</v>
      </c>
    </row>
    <row r="1307" spans="20:21" x14ac:dyDescent="0.35">
      <c r="T1307" s="2" t="s">
        <v>1499</v>
      </c>
      <c r="U1307" s="11">
        <v>1.69</v>
      </c>
    </row>
    <row r="1308" spans="20:21" x14ac:dyDescent="0.35">
      <c r="T1308" s="2" t="s">
        <v>1500</v>
      </c>
      <c r="U1308" s="11">
        <v>1.61</v>
      </c>
    </row>
    <row r="1309" spans="20:21" x14ac:dyDescent="0.35">
      <c r="T1309" s="2" t="s">
        <v>1501</v>
      </c>
      <c r="U1309" s="11">
        <v>1.27</v>
      </c>
    </row>
    <row r="1310" spans="20:21" x14ac:dyDescent="0.35">
      <c r="T1310" s="2" t="s">
        <v>1502</v>
      </c>
      <c r="U1310" s="11">
        <v>1.58</v>
      </c>
    </row>
    <row r="1311" spans="20:21" x14ac:dyDescent="0.35">
      <c r="T1311" s="2" t="s">
        <v>1503</v>
      </c>
      <c r="U1311" s="11">
        <v>1.79</v>
      </c>
    </row>
    <row r="1312" spans="20:21" x14ac:dyDescent="0.35">
      <c r="T1312" s="2" t="s">
        <v>1504</v>
      </c>
      <c r="U1312" s="11">
        <v>1.67</v>
      </c>
    </row>
    <row r="1313" spans="20:21" x14ac:dyDescent="0.35">
      <c r="T1313" s="2" t="s">
        <v>1505</v>
      </c>
      <c r="U1313" s="11">
        <v>1.7</v>
      </c>
    </row>
    <row r="1314" spans="20:21" x14ac:dyDescent="0.35">
      <c r="T1314" s="2" t="s">
        <v>1506</v>
      </c>
      <c r="U1314" s="11">
        <v>1.61</v>
      </c>
    </row>
    <row r="1315" spans="20:21" x14ac:dyDescent="0.35">
      <c r="T1315" s="2" t="s">
        <v>1507</v>
      </c>
      <c r="U1315" s="11">
        <v>1.58</v>
      </c>
    </row>
    <row r="1316" spans="20:21" x14ac:dyDescent="0.35">
      <c r="T1316" s="2" t="s">
        <v>1508</v>
      </c>
      <c r="U1316" s="11">
        <v>1.75</v>
      </c>
    </row>
    <row r="1317" spans="20:21" x14ac:dyDescent="0.35">
      <c r="T1317" s="2" t="s">
        <v>1509</v>
      </c>
      <c r="U1317" s="11">
        <v>1.62</v>
      </c>
    </row>
    <row r="1318" spans="20:21" x14ac:dyDescent="0.35">
      <c r="T1318" s="2" t="s">
        <v>1510</v>
      </c>
      <c r="U1318" s="11">
        <v>1.57</v>
      </c>
    </row>
    <row r="1319" spans="20:21" x14ac:dyDescent="0.35">
      <c r="T1319" s="2" t="s">
        <v>1511</v>
      </c>
      <c r="U1319" s="11">
        <v>1.72</v>
      </c>
    </row>
    <row r="1320" spans="20:21" x14ac:dyDescent="0.35">
      <c r="T1320" s="2" t="s">
        <v>1512</v>
      </c>
      <c r="U1320" s="11">
        <v>1.77</v>
      </c>
    </row>
    <row r="1321" spans="20:21" x14ac:dyDescent="0.35">
      <c r="T1321" s="2" t="s">
        <v>1513</v>
      </c>
      <c r="U1321" s="11">
        <v>1.6</v>
      </c>
    </row>
    <row r="1322" spans="20:21" x14ac:dyDescent="0.35">
      <c r="T1322" s="2" t="s">
        <v>1514</v>
      </c>
      <c r="U1322" s="11">
        <v>1.4</v>
      </c>
    </row>
    <row r="1323" spans="20:21" x14ac:dyDescent="0.35">
      <c r="T1323" s="2" t="s">
        <v>1515</v>
      </c>
      <c r="U1323" s="11">
        <v>1.73</v>
      </c>
    </row>
    <row r="1324" spans="20:21" x14ac:dyDescent="0.35">
      <c r="T1324" s="2" t="s">
        <v>1516</v>
      </c>
      <c r="U1324" s="11">
        <v>1.49</v>
      </c>
    </row>
    <row r="1325" spans="20:21" x14ac:dyDescent="0.35">
      <c r="T1325" s="2" t="s">
        <v>1517</v>
      </c>
      <c r="U1325" s="11">
        <v>1.7</v>
      </c>
    </row>
    <row r="1326" spans="20:21" x14ac:dyDescent="0.35">
      <c r="T1326" s="2" t="s">
        <v>1518</v>
      </c>
      <c r="U1326" s="11">
        <v>1.58</v>
      </c>
    </row>
    <row r="1327" spans="20:21" x14ac:dyDescent="0.35">
      <c r="T1327" s="2" t="s">
        <v>1519</v>
      </c>
      <c r="U1327" s="11">
        <v>1.54</v>
      </c>
    </row>
    <row r="1328" spans="20:21" x14ac:dyDescent="0.35">
      <c r="T1328" s="2" t="s">
        <v>1520</v>
      </c>
      <c r="U1328" s="11">
        <v>1.35</v>
      </c>
    </row>
    <row r="1329" spans="20:21" x14ac:dyDescent="0.35">
      <c r="T1329" s="2" t="s">
        <v>1521</v>
      </c>
      <c r="U1329" s="11">
        <v>1.69</v>
      </c>
    </row>
    <row r="1330" spans="20:21" x14ac:dyDescent="0.35">
      <c r="T1330" s="2" t="s">
        <v>1522</v>
      </c>
      <c r="U1330" s="11">
        <v>1.53</v>
      </c>
    </row>
    <row r="1331" spans="20:21" x14ac:dyDescent="0.35">
      <c r="T1331" s="2" t="s">
        <v>1523</v>
      </c>
      <c r="U1331" s="11">
        <v>1.52</v>
      </c>
    </row>
    <row r="1332" spans="20:21" x14ac:dyDescent="0.35">
      <c r="T1332" s="2" t="s">
        <v>1524</v>
      </c>
      <c r="U1332" s="11">
        <v>1.61</v>
      </c>
    </row>
    <row r="1333" spans="20:21" x14ac:dyDescent="0.35">
      <c r="T1333" s="2" t="s">
        <v>1525</v>
      </c>
      <c r="U1333" s="11">
        <v>1.59</v>
      </c>
    </row>
    <row r="1334" spans="20:21" x14ac:dyDescent="0.35">
      <c r="T1334" s="2" t="s">
        <v>1526</v>
      </c>
      <c r="U1334" s="11">
        <v>1.92</v>
      </c>
    </row>
    <row r="1335" spans="20:21" x14ac:dyDescent="0.35">
      <c r="T1335" s="2" t="s">
        <v>1527</v>
      </c>
      <c r="U1335" s="11">
        <v>2.14</v>
      </c>
    </row>
    <row r="1336" spans="20:21" x14ac:dyDescent="0.35">
      <c r="T1336" s="2" t="s">
        <v>1528</v>
      </c>
      <c r="U1336" s="11">
        <v>1.66</v>
      </c>
    </row>
    <row r="1337" spans="20:21" x14ac:dyDescent="0.35">
      <c r="T1337" s="2" t="s">
        <v>1529</v>
      </c>
      <c r="U1337" s="11">
        <v>1.33</v>
      </c>
    </row>
    <row r="1338" spans="20:21" x14ac:dyDescent="0.35">
      <c r="T1338" s="2" t="s">
        <v>1530</v>
      </c>
      <c r="U1338" s="11">
        <v>1.96</v>
      </c>
    </row>
    <row r="1339" spans="20:21" x14ac:dyDescent="0.35">
      <c r="T1339" s="2" t="s">
        <v>1531</v>
      </c>
      <c r="U1339" s="11">
        <v>1.84</v>
      </c>
    </row>
    <row r="1340" spans="20:21" x14ac:dyDescent="0.35">
      <c r="T1340" s="2" t="s">
        <v>1532</v>
      </c>
      <c r="U1340" s="11">
        <v>1.85</v>
      </c>
    </row>
    <row r="1341" spans="20:21" x14ac:dyDescent="0.35">
      <c r="T1341" s="2" t="s">
        <v>1533</v>
      </c>
      <c r="U1341" s="11">
        <v>1.84</v>
      </c>
    </row>
    <row r="1342" spans="20:21" x14ac:dyDescent="0.35">
      <c r="T1342" s="2" t="s">
        <v>1534</v>
      </c>
      <c r="U1342" s="11">
        <v>1.75</v>
      </c>
    </row>
    <row r="1343" spans="20:21" x14ac:dyDescent="0.35">
      <c r="T1343" s="2" t="s">
        <v>1535</v>
      </c>
      <c r="U1343" s="11">
        <v>1.89</v>
      </c>
    </row>
    <row r="1344" spans="20:21" x14ac:dyDescent="0.35">
      <c r="T1344" s="2" t="s">
        <v>1536</v>
      </c>
      <c r="U1344" s="11">
        <v>1.83</v>
      </c>
    </row>
    <row r="1345" spans="20:21" x14ac:dyDescent="0.35">
      <c r="T1345" s="2" t="s">
        <v>1537</v>
      </c>
      <c r="U1345" s="11">
        <v>1.7</v>
      </c>
    </row>
    <row r="1346" spans="20:21" x14ac:dyDescent="0.35">
      <c r="T1346" s="2" t="s">
        <v>1538</v>
      </c>
      <c r="U1346" s="11">
        <v>1.72</v>
      </c>
    </row>
    <row r="1347" spans="20:21" x14ac:dyDescent="0.35">
      <c r="T1347" s="2" t="s">
        <v>1539</v>
      </c>
      <c r="U1347" s="11">
        <v>1.95</v>
      </c>
    </row>
    <row r="1348" spans="20:21" x14ac:dyDescent="0.35">
      <c r="T1348" s="2" t="s">
        <v>1540</v>
      </c>
      <c r="U1348" s="11">
        <v>1.86</v>
      </c>
    </row>
    <row r="1349" spans="20:21" x14ac:dyDescent="0.35">
      <c r="T1349" s="2" t="s">
        <v>1541</v>
      </c>
      <c r="U1349" s="11">
        <v>1.82</v>
      </c>
    </row>
    <row r="1350" spans="20:21" x14ac:dyDescent="0.35">
      <c r="T1350" s="2" t="s">
        <v>1542</v>
      </c>
      <c r="U1350" s="11">
        <v>2.08</v>
      </c>
    </row>
    <row r="1351" spans="20:21" x14ac:dyDescent="0.35">
      <c r="T1351" s="2" t="s">
        <v>1543</v>
      </c>
      <c r="U1351" s="11">
        <v>1.44</v>
      </c>
    </row>
    <row r="1352" spans="20:21" x14ac:dyDescent="0.35">
      <c r="T1352" s="2" t="s">
        <v>1544</v>
      </c>
      <c r="U1352" s="11">
        <v>2.0299999999999998</v>
      </c>
    </row>
    <row r="1353" spans="20:21" x14ac:dyDescent="0.35">
      <c r="T1353" s="2" t="s">
        <v>1545</v>
      </c>
      <c r="U1353" s="11">
        <v>1.9</v>
      </c>
    </row>
    <row r="1354" spans="20:21" x14ac:dyDescent="0.35">
      <c r="T1354" s="2" t="s">
        <v>1546</v>
      </c>
      <c r="U1354" s="11">
        <v>1.64</v>
      </c>
    </row>
    <row r="1355" spans="20:21" x14ac:dyDescent="0.35">
      <c r="T1355" s="2" t="s">
        <v>1547</v>
      </c>
      <c r="U1355" s="11">
        <v>1.91</v>
      </c>
    </row>
    <row r="1356" spans="20:21" x14ac:dyDescent="0.35">
      <c r="T1356" s="2" t="s">
        <v>1548</v>
      </c>
      <c r="U1356" s="11">
        <v>2.15</v>
      </c>
    </row>
    <row r="1357" spans="20:21" x14ac:dyDescent="0.35">
      <c r="T1357" s="2" t="s">
        <v>1549</v>
      </c>
      <c r="U1357" s="11">
        <v>1.67</v>
      </c>
    </row>
    <row r="1358" spans="20:21" x14ac:dyDescent="0.35">
      <c r="T1358" s="2" t="s">
        <v>1550</v>
      </c>
      <c r="U1358" s="11">
        <v>1.89</v>
      </c>
    </row>
    <row r="1359" spans="20:21" x14ac:dyDescent="0.35">
      <c r="T1359" s="2" t="s">
        <v>1551</v>
      </c>
      <c r="U1359" s="11">
        <v>1.75</v>
      </c>
    </row>
    <row r="1360" spans="20:21" x14ac:dyDescent="0.35">
      <c r="T1360" s="2" t="s">
        <v>1552</v>
      </c>
      <c r="U1360" s="11">
        <v>1.63</v>
      </c>
    </row>
    <row r="1361" spans="20:21" x14ac:dyDescent="0.35">
      <c r="T1361" s="2" t="s">
        <v>1553</v>
      </c>
      <c r="U1361" s="11">
        <v>2.04</v>
      </c>
    </row>
    <row r="1362" spans="20:21" x14ac:dyDescent="0.35">
      <c r="T1362" s="2" t="s">
        <v>1554</v>
      </c>
      <c r="U1362" s="11">
        <v>1.95</v>
      </c>
    </row>
    <row r="1363" spans="20:21" x14ac:dyDescent="0.35">
      <c r="T1363" s="2" t="s">
        <v>1555</v>
      </c>
      <c r="U1363" s="11">
        <v>1.6</v>
      </c>
    </row>
    <row r="1364" spans="20:21" x14ac:dyDescent="0.35">
      <c r="T1364" s="2" t="s">
        <v>1556</v>
      </c>
      <c r="U1364" s="11">
        <v>0.99</v>
      </c>
    </row>
    <row r="1365" spans="20:21" x14ac:dyDescent="0.35">
      <c r="T1365" s="2" t="s">
        <v>1557</v>
      </c>
      <c r="U1365" s="11">
        <v>0.95099999999999996</v>
      </c>
    </row>
    <row r="1366" spans="20:21" x14ac:dyDescent="0.35">
      <c r="T1366" s="2" t="s">
        <v>1558</v>
      </c>
      <c r="U1366" s="11">
        <v>1.29</v>
      </c>
    </row>
    <row r="1367" spans="20:21" x14ac:dyDescent="0.35">
      <c r="T1367" s="2" t="s">
        <v>1559</v>
      </c>
      <c r="U1367" s="11">
        <v>1.0309999999999999</v>
      </c>
    </row>
    <row r="1368" spans="20:21" x14ac:dyDescent="0.35">
      <c r="T1368" s="2" t="s">
        <v>1560</v>
      </c>
      <c r="U1368" s="11">
        <v>1.1519999999999999</v>
      </c>
    </row>
    <row r="1369" spans="20:21" x14ac:dyDescent="0.35">
      <c r="T1369" s="2" t="s">
        <v>1561</v>
      </c>
      <c r="U1369" s="11">
        <v>0.93200000000000005</v>
      </c>
    </row>
    <row r="1370" spans="20:21" x14ac:dyDescent="0.35">
      <c r="T1370" s="2" t="s">
        <v>1562</v>
      </c>
      <c r="U1370" s="11">
        <v>1.1439999999999999</v>
      </c>
    </row>
    <row r="1371" spans="20:21" x14ac:dyDescent="0.35">
      <c r="T1371" s="2" t="s">
        <v>1563</v>
      </c>
      <c r="U1371" s="11">
        <v>1.155</v>
      </c>
    </row>
    <row r="1372" spans="20:21" x14ac:dyDescent="0.35">
      <c r="T1372" s="2" t="s">
        <v>1564</v>
      </c>
      <c r="U1372" s="11">
        <v>1.036</v>
      </c>
    </row>
    <row r="1373" spans="20:21" x14ac:dyDescent="0.35">
      <c r="T1373" s="2" t="s">
        <v>1565</v>
      </c>
      <c r="U1373" s="11">
        <v>1.4279999999999999</v>
      </c>
    </row>
    <row r="1374" spans="20:21" x14ac:dyDescent="0.35">
      <c r="T1374" s="2" t="s">
        <v>1566</v>
      </c>
      <c r="U1374" s="11">
        <v>1.0649999999999999</v>
      </c>
    </row>
    <row r="1375" spans="20:21" x14ac:dyDescent="0.35">
      <c r="T1375" s="2" t="s">
        <v>1567</v>
      </c>
      <c r="U1375" s="11">
        <v>1.169</v>
      </c>
    </row>
    <row r="1376" spans="20:21" x14ac:dyDescent="0.35">
      <c r="T1376" s="2" t="s">
        <v>1568</v>
      </c>
      <c r="U1376" s="11">
        <v>1.05</v>
      </c>
    </row>
    <row r="1377" spans="20:21" x14ac:dyDescent="0.35">
      <c r="T1377" s="2" t="s">
        <v>1569</v>
      </c>
      <c r="U1377" s="11">
        <v>1.276</v>
      </c>
    </row>
    <row r="1378" spans="20:21" x14ac:dyDescent="0.35">
      <c r="T1378" s="2" t="s">
        <v>1570</v>
      </c>
      <c r="U1378" s="11">
        <v>0.995</v>
      </c>
    </row>
    <row r="1379" spans="20:21" x14ac:dyDescent="0.35">
      <c r="T1379" s="2" t="s">
        <v>1571</v>
      </c>
      <c r="U1379" s="11">
        <v>1.5109999999999999</v>
      </c>
    </row>
    <row r="1380" spans="20:21" x14ac:dyDescent="0.35">
      <c r="T1380" s="2" t="s">
        <v>1572</v>
      </c>
      <c r="U1380" s="11">
        <v>0.88200000000000001</v>
      </c>
    </row>
    <row r="1381" spans="20:21" x14ac:dyDescent="0.35">
      <c r="T1381" s="2" t="s">
        <v>1573</v>
      </c>
      <c r="U1381" s="11">
        <v>1.0780000000000001</v>
      </c>
    </row>
    <row r="1382" spans="20:21" x14ac:dyDescent="0.35">
      <c r="T1382" s="2" t="s">
        <v>1574</v>
      </c>
      <c r="U1382" s="11">
        <v>1.135</v>
      </c>
    </row>
    <row r="1383" spans="20:21" x14ac:dyDescent="0.35">
      <c r="T1383" s="2" t="s">
        <v>1575</v>
      </c>
      <c r="U1383" s="11">
        <v>1.448</v>
      </c>
    </row>
    <row r="1384" spans="20:21" x14ac:dyDescent="0.35">
      <c r="T1384" s="2" t="s">
        <v>1576</v>
      </c>
      <c r="U1384" s="11">
        <v>1.534</v>
      </c>
    </row>
    <row r="1385" spans="20:21" x14ac:dyDescent="0.35">
      <c r="T1385" s="2" t="s">
        <v>1577</v>
      </c>
      <c r="U1385" s="11">
        <v>0.97499999999999998</v>
      </c>
    </row>
    <row r="1386" spans="20:21" x14ac:dyDescent="0.35">
      <c r="T1386" s="2" t="s">
        <v>1578</v>
      </c>
      <c r="U1386" s="11">
        <v>1.1399999999999999</v>
      </c>
    </row>
    <row r="1387" spans="20:21" x14ac:dyDescent="0.35">
      <c r="T1387" s="2" t="s">
        <v>1579</v>
      </c>
      <c r="U1387" s="11">
        <v>1.41</v>
      </c>
    </row>
    <row r="1388" spans="20:21" x14ac:dyDescent="0.35">
      <c r="T1388" s="2" t="s">
        <v>1580</v>
      </c>
      <c r="U1388" s="11">
        <v>1.2</v>
      </c>
    </row>
    <row r="1389" spans="20:21" x14ac:dyDescent="0.35">
      <c r="T1389" s="2" t="s">
        <v>1581</v>
      </c>
      <c r="U1389" s="11">
        <v>1.19</v>
      </c>
    </row>
    <row r="1390" spans="20:21" x14ac:dyDescent="0.35">
      <c r="T1390" s="2" t="s">
        <v>1582</v>
      </c>
      <c r="U1390" s="11">
        <v>1.1399999999999999</v>
      </c>
    </row>
    <row r="1391" spans="20:21" x14ac:dyDescent="0.35">
      <c r="T1391" s="2" t="s">
        <v>1583</v>
      </c>
      <c r="U1391" s="11">
        <v>0.69</v>
      </c>
    </row>
    <row r="1392" spans="20:21" x14ac:dyDescent="0.35">
      <c r="T1392" s="2" t="s">
        <v>1584</v>
      </c>
      <c r="U1392" s="11">
        <v>1.25</v>
      </c>
    </row>
    <row r="1393" spans="20:21" x14ac:dyDescent="0.35">
      <c r="T1393" s="2" t="s">
        <v>1585</v>
      </c>
      <c r="U1393" s="11">
        <v>1.1299999999999999</v>
      </c>
    </row>
    <row r="1394" spans="20:21" x14ac:dyDescent="0.35">
      <c r="T1394" s="2" t="s">
        <v>1586</v>
      </c>
      <c r="U1394" s="11">
        <v>2.4</v>
      </c>
    </row>
    <row r="1395" spans="20:21" x14ac:dyDescent="0.35">
      <c r="T1395" s="2" t="s">
        <v>1587</v>
      </c>
      <c r="U1395" s="11">
        <v>2.5</v>
      </c>
    </row>
    <row r="1396" spans="20:21" x14ac:dyDescent="0.35">
      <c r="T1396" s="2" t="s">
        <v>1588</v>
      </c>
      <c r="U1396" s="11">
        <v>4.8</v>
      </c>
    </row>
    <row r="1397" spans="20:21" x14ac:dyDescent="0.35">
      <c r="T1397" s="2" t="s">
        <v>1589</v>
      </c>
      <c r="U1397" s="11">
        <v>4.2</v>
      </c>
    </row>
    <row r="1398" spans="20:21" x14ac:dyDescent="0.35">
      <c r="T1398" s="2" t="s">
        <v>1590</v>
      </c>
      <c r="U1398" s="11">
        <v>4</v>
      </c>
    </row>
    <row r="1399" spans="20:21" x14ac:dyDescent="0.35">
      <c r="T1399" s="2" t="s">
        <v>1591</v>
      </c>
      <c r="U1399" s="11">
        <v>3.6</v>
      </c>
    </row>
    <row r="1400" spans="20:21" x14ac:dyDescent="0.35">
      <c r="T1400" s="2" t="s">
        <v>1592</v>
      </c>
      <c r="U1400" s="11">
        <v>3.1</v>
      </c>
    </row>
    <row r="1401" spans="20:21" x14ac:dyDescent="0.35">
      <c r="T1401" s="2" t="s">
        <v>1593</v>
      </c>
      <c r="U1401" s="11">
        <v>4.3</v>
      </c>
    </row>
    <row r="1402" spans="20:21" x14ac:dyDescent="0.35">
      <c r="T1402" s="2" t="s">
        <v>1594</v>
      </c>
      <c r="U1402" s="11">
        <v>3.5</v>
      </c>
    </row>
    <row r="1403" spans="20:21" x14ac:dyDescent="0.35">
      <c r="T1403" s="2" t="s">
        <v>1595</v>
      </c>
      <c r="U1403" s="11">
        <v>3.3</v>
      </c>
    </row>
    <row r="1404" spans="20:21" x14ac:dyDescent="0.35">
      <c r="T1404" s="2" t="s">
        <v>1596</v>
      </c>
      <c r="U1404" s="11">
        <v>3.4</v>
      </c>
    </row>
    <row r="1405" spans="20:21" x14ac:dyDescent="0.35">
      <c r="T1405" s="2" t="s">
        <v>1597</v>
      </c>
      <c r="U1405" s="11">
        <v>3.4</v>
      </c>
    </row>
    <row r="1406" spans="20:21" x14ac:dyDescent="0.35">
      <c r="T1406" s="2" t="s">
        <v>1598</v>
      </c>
      <c r="U1406" s="11">
        <v>3</v>
      </c>
    </row>
    <row r="1407" spans="20:21" x14ac:dyDescent="0.35">
      <c r="T1407" s="2" t="s">
        <v>1599</v>
      </c>
      <c r="U1407" s="11">
        <v>3.4</v>
      </c>
    </row>
    <row r="1408" spans="20:21" x14ac:dyDescent="0.35">
      <c r="T1408" s="2" t="s">
        <v>1600</v>
      </c>
      <c r="U1408" s="11">
        <v>2.5</v>
      </c>
    </row>
    <row r="1409" spans="20:21" x14ac:dyDescent="0.35">
      <c r="T1409" s="2" t="s">
        <v>1601</v>
      </c>
      <c r="U1409" s="11">
        <v>3</v>
      </c>
    </row>
    <row r="1410" spans="20:21" x14ac:dyDescent="0.35">
      <c r="T1410" s="2" t="s">
        <v>1602</v>
      </c>
      <c r="U1410" s="11">
        <v>2.7</v>
      </c>
    </row>
    <row r="1411" spans="20:21" x14ac:dyDescent="0.35">
      <c r="T1411" s="2" t="s">
        <v>1603</v>
      </c>
      <c r="U1411" s="11">
        <v>2.4</v>
      </c>
    </row>
    <row r="1412" spans="20:21" x14ac:dyDescent="0.35">
      <c r="T1412" s="2" t="s">
        <v>1604</v>
      </c>
      <c r="U1412" s="11">
        <v>3.6</v>
      </c>
    </row>
    <row r="1413" spans="20:21" x14ac:dyDescent="0.35">
      <c r="T1413" s="2" t="s">
        <v>1605</v>
      </c>
      <c r="U1413" s="11">
        <v>2.5</v>
      </c>
    </row>
    <row r="1414" spans="20:21" x14ac:dyDescent="0.35">
      <c r="T1414" s="2" t="s">
        <v>1606</v>
      </c>
      <c r="U1414" s="11">
        <v>3.1</v>
      </c>
    </row>
    <row r="1415" spans="20:21" x14ac:dyDescent="0.35">
      <c r="T1415" s="2" t="s">
        <v>1607</v>
      </c>
      <c r="U1415" s="11">
        <v>3.7</v>
      </c>
    </row>
    <row r="1416" spans="20:21" x14ac:dyDescent="0.35">
      <c r="T1416" s="2" t="s">
        <v>1608</v>
      </c>
      <c r="U1416" s="11">
        <v>3.9</v>
      </c>
    </row>
    <row r="1417" spans="20:21" x14ac:dyDescent="0.35">
      <c r="T1417" s="2" t="s">
        <v>1609</v>
      </c>
      <c r="U1417" s="11">
        <v>3.8</v>
      </c>
    </row>
    <row r="1418" spans="20:21" x14ac:dyDescent="0.35">
      <c r="T1418" s="2" t="s">
        <v>1610</v>
      </c>
      <c r="U1418" s="11">
        <v>3.8</v>
      </c>
    </row>
    <row r="1419" spans="20:21" x14ac:dyDescent="0.35">
      <c r="T1419" s="2" t="s">
        <v>1611</v>
      </c>
      <c r="U1419" s="11">
        <v>3.3</v>
      </c>
    </row>
    <row r="1420" spans="20:21" x14ac:dyDescent="0.35">
      <c r="T1420" s="2" t="s">
        <v>1612</v>
      </c>
      <c r="U1420" s="11">
        <v>2.96</v>
      </c>
    </row>
    <row r="1421" spans="20:21" x14ac:dyDescent="0.35">
      <c r="T1421" s="2" t="s">
        <v>1613</v>
      </c>
      <c r="U1421" s="11">
        <v>2.12</v>
      </c>
    </row>
    <row r="1422" spans="20:21" x14ac:dyDescent="0.35">
      <c r="T1422" s="2" t="s">
        <v>1614</v>
      </c>
      <c r="U1422" s="11">
        <v>2.95</v>
      </c>
    </row>
    <row r="1423" spans="20:21" x14ac:dyDescent="0.35">
      <c r="T1423" s="2" t="s">
        <v>1615</v>
      </c>
      <c r="U1423" s="11">
        <v>1.85</v>
      </c>
    </row>
    <row r="1424" spans="20:21" x14ac:dyDescent="0.35">
      <c r="T1424" s="2" t="s">
        <v>1616</v>
      </c>
      <c r="U1424" s="11">
        <v>3.38</v>
      </c>
    </row>
    <row r="1425" spans="20:21" x14ac:dyDescent="0.35">
      <c r="T1425" s="2" t="s">
        <v>1617</v>
      </c>
      <c r="U1425" s="11">
        <v>2.2599999999999998</v>
      </c>
    </row>
    <row r="1426" spans="20:21" x14ac:dyDescent="0.35">
      <c r="T1426" s="2" t="s">
        <v>1618</v>
      </c>
      <c r="U1426" s="11">
        <v>3.26</v>
      </c>
    </row>
    <row r="1427" spans="20:21" x14ac:dyDescent="0.35">
      <c r="T1427" s="2" t="s">
        <v>1619</v>
      </c>
      <c r="U1427" s="11">
        <v>2.13</v>
      </c>
    </row>
    <row r="1428" spans="20:21" x14ac:dyDescent="0.35">
      <c r="T1428" s="2" t="s">
        <v>1620</v>
      </c>
      <c r="U1428" s="11">
        <v>3.32</v>
      </c>
    </row>
    <row r="1429" spans="20:21" x14ac:dyDescent="0.35">
      <c r="T1429" s="2" t="s">
        <v>1621</v>
      </c>
      <c r="U1429" s="11">
        <v>3.13</v>
      </c>
    </row>
    <row r="1430" spans="20:21" x14ac:dyDescent="0.35">
      <c r="T1430" s="2" t="s">
        <v>1622</v>
      </c>
      <c r="U1430" s="11">
        <v>2.17</v>
      </c>
    </row>
    <row r="1431" spans="20:21" x14ac:dyDescent="0.35">
      <c r="T1431" s="2" t="s">
        <v>1623</v>
      </c>
      <c r="U1431" s="11">
        <v>1.8</v>
      </c>
    </row>
    <row r="1432" spans="20:21" x14ac:dyDescent="0.35">
      <c r="T1432" s="2" t="s">
        <v>1624</v>
      </c>
      <c r="U1432" s="11">
        <v>3.68</v>
      </c>
    </row>
    <row r="1433" spans="20:21" x14ac:dyDescent="0.35">
      <c r="T1433" s="2" t="s">
        <v>1625</v>
      </c>
      <c r="U1433" s="11">
        <v>3.7</v>
      </c>
    </row>
    <row r="1434" spans="20:21" x14ac:dyDescent="0.35">
      <c r="T1434" s="2" t="s">
        <v>1626</v>
      </c>
      <c r="U1434" s="11">
        <v>1.71</v>
      </c>
    </row>
    <row r="1435" spans="20:21" x14ac:dyDescent="0.35">
      <c r="T1435" s="2" t="s">
        <v>1627</v>
      </c>
      <c r="U1435" s="11">
        <v>2.04</v>
      </c>
    </row>
    <row r="1436" spans="20:21" x14ac:dyDescent="0.35">
      <c r="T1436" s="2" t="s">
        <v>1628</v>
      </c>
      <c r="U1436" s="11">
        <v>3.23</v>
      </c>
    </row>
    <row r="1437" spans="20:21" x14ac:dyDescent="0.35">
      <c r="T1437" s="2" t="s">
        <v>1629</v>
      </c>
      <c r="U1437" s="11">
        <v>4.25</v>
      </c>
    </row>
    <row r="1438" spans="20:21" x14ac:dyDescent="0.35">
      <c r="T1438" s="2" t="s">
        <v>1630</v>
      </c>
      <c r="U1438" s="11">
        <v>3.12</v>
      </c>
    </row>
    <row r="1439" spans="20:21" x14ac:dyDescent="0.35">
      <c r="T1439" s="2" t="s">
        <v>1631</v>
      </c>
      <c r="U1439" s="11">
        <v>2.61</v>
      </c>
    </row>
    <row r="1440" spans="20:21" x14ac:dyDescent="0.35">
      <c r="T1440" s="2" t="s">
        <v>1632</v>
      </c>
      <c r="U1440" s="11">
        <v>3.5</v>
      </c>
    </row>
    <row r="1441" spans="20:21" x14ac:dyDescent="0.35">
      <c r="T1441" s="2" t="s">
        <v>1633</v>
      </c>
      <c r="U1441" s="11">
        <v>3.2</v>
      </c>
    </row>
    <row r="1442" spans="20:21" x14ac:dyDescent="0.35">
      <c r="T1442" s="2" t="s">
        <v>1634</v>
      </c>
      <c r="U1442" s="11">
        <v>3.3</v>
      </c>
    </row>
    <row r="1443" spans="20:21" x14ac:dyDescent="0.35">
      <c r="T1443" s="2" t="s">
        <v>1635</v>
      </c>
      <c r="U1443" s="11">
        <v>3.6</v>
      </c>
    </row>
    <row r="1444" spans="20:21" x14ac:dyDescent="0.35">
      <c r="T1444" s="2" t="s">
        <v>1636</v>
      </c>
      <c r="U1444" s="11">
        <v>3.4</v>
      </c>
    </row>
    <row r="1445" spans="20:21" x14ac:dyDescent="0.35">
      <c r="T1445" s="2" t="s">
        <v>1637</v>
      </c>
      <c r="U1445" s="11">
        <v>1.782</v>
      </c>
    </row>
    <row r="1446" spans="20:21" x14ac:dyDescent="0.35">
      <c r="T1446" s="2" t="s">
        <v>1638</v>
      </c>
      <c r="U1446" s="11">
        <v>1.82</v>
      </c>
    </row>
    <row r="1447" spans="20:21" x14ac:dyDescent="0.35">
      <c r="T1447" s="2" t="s">
        <v>1639</v>
      </c>
      <c r="U1447" s="11">
        <v>1.8</v>
      </c>
    </row>
    <row r="1448" spans="20:21" x14ac:dyDescent="0.35">
      <c r="T1448" s="2" t="s">
        <v>1640</v>
      </c>
      <c r="U1448" s="11">
        <v>1.6739999999999999</v>
      </c>
    </row>
    <row r="1449" spans="20:21" x14ac:dyDescent="0.35">
      <c r="T1449" s="2" t="s">
        <v>1641</v>
      </c>
      <c r="U1449" s="11">
        <v>1.847</v>
      </c>
    </row>
    <row r="1450" spans="20:21" x14ac:dyDescent="0.35">
      <c r="T1450" s="2" t="s">
        <v>1642</v>
      </c>
      <c r="U1450" s="11">
        <v>2.0369999999999999</v>
      </c>
    </row>
    <row r="1451" spans="20:21" x14ac:dyDescent="0.35">
      <c r="T1451" s="2" t="s">
        <v>1643</v>
      </c>
      <c r="U1451" s="11">
        <v>1.992</v>
      </c>
    </row>
    <row r="1452" spans="20:21" x14ac:dyDescent="0.35">
      <c r="T1452" s="2" t="s">
        <v>1644</v>
      </c>
      <c r="U1452" s="11">
        <v>1.903</v>
      </c>
    </row>
    <row r="1453" spans="20:21" x14ac:dyDescent="0.35">
      <c r="T1453" s="2" t="s">
        <v>1645</v>
      </c>
      <c r="U1453" s="11">
        <v>2.0960000000000001</v>
      </c>
    </row>
    <row r="1454" spans="20:21" x14ac:dyDescent="0.35">
      <c r="T1454" s="2" t="s">
        <v>1646</v>
      </c>
      <c r="U1454" s="11">
        <v>1.42</v>
      </c>
    </row>
    <row r="1455" spans="20:21" x14ac:dyDescent="0.35">
      <c r="T1455" s="2" t="s">
        <v>1647</v>
      </c>
      <c r="U1455" s="11">
        <v>2.0760000000000001</v>
      </c>
    </row>
    <row r="1456" spans="20:21" x14ac:dyDescent="0.35">
      <c r="T1456" s="2" t="s">
        <v>1648</v>
      </c>
      <c r="U1456" s="11">
        <v>1.6</v>
      </c>
    </row>
    <row r="1457" spans="20:21" x14ac:dyDescent="0.35">
      <c r="T1457" s="2" t="s">
        <v>1649</v>
      </c>
      <c r="U1457" s="11">
        <v>1.4</v>
      </c>
    </row>
    <row r="1458" spans="20:21" x14ac:dyDescent="0.35">
      <c r="T1458" s="2" t="s">
        <v>1650</v>
      </c>
      <c r="U1458" s="11">
        <v>2.2000000000000002</v>
      </c>
    </row>
    <row r="1459" spans="20:21" x14ac:dyDescent="0.35">
      <c r="T1459" s="2" t="s">
        <v>1651</v>
      </c>
      <c r="U1459" s="11">
        <v>2.1</v>
      </c>
    </row>
    <row r="1460" spans="20:21" x14ac:dyDescent="0.35">
      <c r="T1460" s="2" t="s">
        <v>1652</v>
      </c>
      <c r="U1460" s="11">
        <v>2</v>
      </c>
    </row>
    <row r="1461" spans="20:21" x14ac:dyDescent="0.35">
      <c r="T1461" s="2" t="s">
        <v>1653</v>
      </c>
      <c r="U1461" s="11">
        <v>1.8</v>
      </c>
    </row>
    <row r="1462" spans="20:21" x14ac:dyDescent="0.35">
      <c r="T1462" s="2" t="s">
        <v>1654</v>
      </c>
      <c r="U1462" s="11">
        <v>2.2000000000000002</v>
      </c>
    </row>
    <row r="1463" spans="20:21" x14ac:dyDescent="0.35">
      <c r="T1463" s="2" t="s">
        <v>1655</v>
      </c>
      <c r="U1463" s="11">
        <v>2.2999999999999998</v>
      </c>
    </row>
    <row r="1464" spans="20:21" x14ac:dyDescent="0.35">
      <c r="T1464" s="2" t="s">
        <v>1656</v>
      </c>
      <c r="U1464" s="11">
        <v>2.2999999999999998</v>
      </c>
    </row>
    <row r="1465" spans="20:21" x14ac:dyDescent="0.35">
      <c r="T1465" s="2" t="s">
        <v>1649</v>
      </c>
      <c r="U1465" s="11">
        <v>2</v>
      </c>
    </row>
    <row r="1466" spans="20:21" x14ac:dyDescent="0.35">
      <c r="T1466" s="2" t="s">
        <v>1657</v>
      </c>
      <c r="U1466" s="11">
        <v>2</v>
      </c>
    </row>
    <row r="1467" spans="20:21" x14ac:dyDescent="0.35">
      <c r="T1467" s="2" t="s">
        <v>1657</v>
      </c>
      <c r="U1467" s="11">
        <v>2.1</v>
      </c>
    </row>
    <row r="1468" spans="20:21" x14ac:dyDescent="0.35">
      <c r="T1468" s="2" t="s">
        <v>1651</v>
      </c>
      <c r="U1468" s="11">
        <v>2.7</v>
      </c>
    </row>
    <row r="1469" spans="20:21" x14ac:dyDescent="0.35">
      <c r="T1469" s="2" t="s">
        <v>1658</v>
      </c>
      <c r="U1469" s="11">
        <v>1.95</v>
      </c>
    </row>
    <row r="1470" spans="20:21" x14ac:dyDescent="0.35">
      <c r="T1470" s="2" t="s">
        <v>1659</v>
      </c>
      <c r="U1470" s="11">
        <v>2.35</v>
      </c>
    </row>
    <row r="1471" spans="20:21" x14ac:dyDescent="0.35">
      <c r="T1471" s="2" t="s">
        <v>1660</v>
      </c>
      <c r="U1471" s="11">
        <v>2.02</v>
      </c>
    </row>
    <row r="1472" spans="20:21" x14ac:dyDescent="0.35">
      <c r="T1472" s="2" t="s">
        <v>1661</v>
      </c>
      <c r="U1472" s="11">
        <v>1.9</v>
      </c>
    </row>
    <row r="1473" spans="20:21" x14ac:dyDescent="0.35">
      <c r="T1473" s="2" t="s">
        <v>1662</v>
      </c>
      <c r="U1473" s="11">
        <v>1.89</v>
      </c>
    </row>
    <row r="1474" spans="20:21" x14ac:dyDescent="0.35">
      <c r="T1474" s="2" t="s">
        <v>1663</v>
      </c>
      <c r="U1474" s="11">
        <v>2.13</v>
      </c>
    </row>
    <row r="1475" spans="20:21" x14ac:dyDescent="0.35">
      <c r="T1475" s="2" t="s">
        <v>1664</v>
      </c>
      <c r="U1475" s="11">
        <v>1.73</v>
      </c>
    </row>
    <row r="1476" spans="20:21" x14ac:dyDescent="0.35">
      <c r="T1476" s="2" t="s">
        <v>1665</v>
      </c>
      <c r="U1476" s="11">
        <v>1.91</v>
      </c>
    </row>
    <row r="1477" spans="20:21" x14ac:dyDescent="0.35">
      <c r="T1477" s="2" t="s">
        <v>1666</v>
      </c>
      <c r="U1477" s="11">
        <v>1.86</v>
      </c>
    </row>
    <row r="1478" spans="20:21" x14ac:dyDescent="0.35">
      <c r="T1478" s="2" t="s">
        <v>1667</v>
      </c>
      <c r="U1478" s="11">
        <v>2.0099999999999998</v>
      </c>
    </row>
    <row r="1479" spans="20:21" x14ac:dyDescent="0.35">
      <c r="T1479" s="2" t="s">
        <v>1668</v>
      </c>
      <c r="U1479" s="11">
        <v>1</v>
      </c>
    </row>
    <row r="1480" spans="20:21" x14ac:dyDescent="0.35">
      <c r="T1480" s="2" t="s">
        <v>1669</v>
      </c>
      <c r="U1480" s="11">
        <v>1.9</v>
      </c>
    </row>
    <row r="1481" spans="20:21" x14ac:dyDescent="0.35">
      <c r="T1481" s="2" t="s">
        <v>1670</v>
      </c>
      <c r="U1481" s="11">
        <v>1.3</v>
      </c>
    </row>
    <row r="1482" spans="20:21" x14ac:dyDescent="0.35">
      <c r="T1482" s="2" t="s">
        <v>1671</v>
      </c>
      <c r="U1482" s="11">
        <v>2</v>
      </c>
    </row>
    <row r="1483" spans="20:21" x14ac:dyDescent="0.35">
      <c r="T1483" s="2" t="s">
        <v>1672</v>
      </c>
      <c r="U1483" s="11">
        <v>1.9</v>
      </c>
    </row>
    <row r="1484" spans="20:21" x14ac:dyDescent="0.35">
      <c r="T1484" s="2" t="s">
        <v>1673</v>
      </c>
      <c r="U1484" s="11">
        <v>1.9</v>
      </c>
    </row>
    <row r="1485" spans="20:21" x14ac:dyDescent="0.35">
      <c r="T1485" s="2" t="s">
        <v>1674</v>
      </c>
      <c r="U1485" s="11">
        <v>2</v>
      </c>
    </row>
    <row r="1486" spans="20:21" x14ac:dyDescent="0.35">
      <c r="T1486" s="2" t="s">
        <v>1675</v>
      </c>
      <c r="U1486" s="11">
        <v>2.7</v>
      </c>
    </row>
    <row r="1487" spans="20:21" x14ac:dyDescent="0.35">
      <c r="T1487" s="2" t="s">
        <v>1676</v>
      </c>
      <c r="U1487" s="11">
        <v>4.09</v>
      </c>
    </row>
    <row r="1488" spans="20:21" x14ac:dyDescent="0.35">
      <c r="T1488" s="2" t="s">
        <v>1677</v>
      </c>
      <c r="U1488" s="11">
        <v>3.29</v>
      </c>
    </row>
    <row r="1489" spans="20:21" x14ac:dyDescent="0.35">
      <c r="T1489" s="2" t="s">
        <v>1678</v>
      </c>
      <c r="U1489" s="11">
        <v>3.19</v>
      </c>
    </row>
    <row r="1490" spans="20:21" x14ac:dyDescent="0.35">
      <c r="T1490" s="2" t="s">
        <v>1679</v>
      </c>
      <c r="U1490" s="11">
        <v>3.59</v>
      </c>
    </row>
    <row r="1491" spans="20:21" x14ac:dyDescent="0.35">
      <c r="T1491" s="2" t="s">
        <v>1680</v>
      </c>
      <c r="U1491" s="11">
        <v>2.85</v>
      </c>
    </row>
    <row r="1492" spans="20:21" x14ac:dyDescent="0.35">
      <c r="T1492" s="2" t="s">
        <v>1681</v>
      </c>
      <c r="U1492" s="11">
        <v>2.73</v>
      </c>
    </row>
    <row r="1493" spans="20:21" x14ac:dyDescent="0.35">
      <c r="T1493" s="2" t="s">
        <v>1682</v>
      </c>
      <c r="U1493" s="11">
        <v>2.7</v>
      </c>
    </row>
    <row r="1494" spans="20:21" x14ac:dyDescent="0.35">
      <c r="T1494" s="2" t="s">
        <v>1683</v>
      </c>
      <c r="U1494" s="11">
        <v>3.41</v>
      </c>
    </row>
    <row r="1495" spans="20:21" x14ac:dyDescent="0.35">
      <c r="T1495" s="2" t="s">
        <v>1684</v>
      </c>
      <c r="U1495" s="11">
        <v>2.76</v>
      </c>
    </row>
    <row r="1496" spans="20:21" x14ac:dyDescent="0.35">
      <c r="T1496" s="2" t="s">
        <v>1685</v>
      </c>
      <c r="U1496" s="11">
        <v>2.86</v>
      </c>
    </row>
    <row r="1497" spans="20:21" x14ac:dyDescent="0.35">
      <c r="T1497" s="2" t="s">
        <v>1686</v>
      </c>
      <c r="U1497" s="11">
        <v>3.38</v>
      </c>
    </row>
    <row r="1498" spans="20:21" x14ac:dyDescent="0.35">
      <c r="T1498" s="2" t="s">
        <v>1687</v>
      </c>
      <c r="U1498" s="11">
        <v>3.03</v>
      </c>
    </row>
    <row r="1499" spans="20:21" x14ac:dyDescent="0.35">
      <c r="T1499" s="2" t="s">
        <v>1688</v>
      </c>
      <c r="U1499" s="11">
        <v>2.56</v>
      </c>
    </row>
    <row r="1500" spans="20:21" x14ac:dyDescent="0.35">
      <c r="T1500" s="2" t="s">
        <v>1689</v>
      </c>
      <c r="U1500" s="11">
        <v>3.22</v>
      </c>
    </row>
    <row r="1501" spans="20:21" x14ac:dyDescent="0.35">
      <c r="T1501" s="2" t="s">
        <v>1690</v>
      </c>
      <c r="U1501" s="11">
        <v>7.01</v>
      </c>
    </row>
    <row r="1502" spans="20:21" x14ac:dyDescent="0.35">
      <c r="T1502" s="2" t="s">
        <v>1691</v>
      </c>
      <c r="U1502" s="11">
        <v>3.76</v>
      </c>
    </row>
    <row r="1503" spans="20:21" x14ac:dyDescent="0.35">
      <c r="T1503" s="2" t="s">
        <v>1692</v>
      </c>
      <c r="U1503" s="11">
        <v>2.96</v>
      </c>
    </row>
    <row r="1504" spans="20:21" x14ac:dyDescent="0.35">
      <c r="T1504" s="2" t="s">
        <v>1693</v>
      </c>
      <c r="U1504" s="11">
        <v>2.94</v>
      </c>
    </row>
    <row r="1505" spans="20:21" x14ac:dyDescent="0.35">
      <c r="T1505" s="2" t="s">
        <v>1694</v>
      </c>
      <c r="U1505" s="11">
        <v>2.56</v>
      </c>
    </row>
    <row r="1506" spans="20:21" x14ac:dyDescent="0.35">
      <c r="T1506" s="2" t="s">
        <v>1695</v>
      </c>
      <c r="U1506" s="11">
        <v>2.04</v>
      </c>
    </row>
    <row r="1507" spans="20:21" x14ac:dyDescent="0.35">
      <c r="T1507" s="2" t="s">
        <v>1696</v>
      </c>
      <c r="U1507" s="11">
        <v>3.71</v>
      </c>
    </row>
    <row r="1508" spans="20:21" x14ac:dyDescent="0.35">
      <c r="T1508" s="2" t="s">
        <v>1697</v>
      </c>
      <c r="U1508" s="11">
        <v>2.9</v>
      </c>
    </row>
    <row r="1509" spans="20:21" x14ac:dyDescent="0.35">
      <c r="T1509" s="2" t="s">
        <v>1698</v>
      </c>
      <c r="U1509" s="11">
        <v>2.93</v>
      </c>
    </row>
    <row r="1510" spans="20:21" x14ac:dyDescent="0.35">
      <c r="T1510" s="2" t="s">
        <v>1699</v>
      </c>
      <c r="U1510" s="11">
        <v>3.43</v>
      </c>
    </row>
    <row r="1511" spans="20:21" x14ac:dyDescent="0.35">
      <c r="T1511" s="2" t="s">
        <v>1700</v>
      </c>
      <c r="U1511" s="11">
        <v>2.5499999999999998</v>
      </c>
    </row>
    <row r="1512" spans="20:21" x14ac:dyDescent="0.35">
      <c r="T1512" s="2" t="s">
        <v>1701</v>
      </c>
      <c r="U1512" s="11">
        <v>4.01</v>
      </c>
    </row>
  </sheetData>
  <pageMargins left="0.7" right="0.7" top="0.75" bottom="0.75" header="0.3" footer="0.3"/>
  <headerFooter>
    <oddHeader>&amp;C&amp;"Calibri"&amp;10&amp;K0000FF OFFICIAL USE&amp;1#_x000D_</oddHeader>
    <oddFooter>&amp;C_x000D_&amp;1#&amp;"Calibri"&amp;10&amp;K0000FF OFFICIAL USE</oddFooter>
  </headerFooter>
  <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1AE4D45-EC1B-4ED7-8C43-36F9FC2C5DF5}">
  <dimension ref="K2:O33"/>
  <sheetViews>
    <sheetView showGridLines="0" zoomScaleNormal="100" workbookViewId="0">
      <selection activeCell="M1" sqref="M1"/>
    </sheetView>
  </sheetViews>
  <sheetFormatPr defaultRowHeight="14.5" x14ac:dyDescent="0.35"/>
  <cols>
    <col min="11" max="11" width="8.7265625" style="12"/>
    <col min="13" max="13" width="15" customWidth="1"/>
    <col min="14" max="14" width="12.36328125" customWidth="1"/>
    <col min="15" max="15" width="32.90625" customWidth="1"/>
  </cols>
  <sheetData>
    <row r="2" spans="13:15" x14ac:dyDescent="0.35">
      <c r="M2" s="13" t="s">
        <v>10</v>
      </c>
    </row>
    <row r="7" spans="13:15" ht="29" customHeight="1" x14ac:dyDescent="0.35">
      <c r="N7" t="s">
        <v>150</v>
      </c>
      <c r="O7" s="3" t="s">
        <v>194</v>
      </c>
    </row>
    <row r="8" spans="13:15" ht="14.5" customHeight="1" x14ac:dyDescent="0.35">
      <c r="M8" s="17" t="s">
        <v>35</v>
      </c>
      <c r="N8" t="s">
        <v>124</v>
      </c>
      <c r="O8" s="5">
        <v>62.5</v>
      </c>
    </row>
    <row r="9" spans="13:15" x14ac:dyDescent="0.35">
      <c r="M9" s="17"/>
      <c r="N9" t="s">
        <v>125</v>
      </c>
      <c r="O9" s="5">
        <v>64.900000000000006</v>
      </c>
    </row>
    <row r="10" spans="13:15" x14ac:dyDescent="0.35">
      <c r="M10" s="17"/>
      <c r="N10" t="s">
        <v>126</v>
      </c>
      <c r="O10" s="5">
        <v>66.099999999999994</v>
      </c>
    </row>
    <row r="11" spans="13:15" x14ac:dyDescent="0.35">
      <c r="M11" s="17"/>
      <c r="N11" t="s">
        <v>127</v>
      </c>
      <c r="O11" s="5">
        <v>73.7</v>
      </c>
    </row>
    <row r="12" spans="13:15" x14ac:dyDescent="0.35">
      <c r="M12" s="17"/>
      <c r="N12" t="s">
        <v>128</v>
      </c>
      <c r="O12" s="5">
        <v>75.8</v>
      </c>
    </row>
    <row r="13" spans="13:15" x14ac:dyDescent="0.35">
      <c r="M13" s="17"/>
      <c r="N13" t="s">
        <v>129</v>
      </c>
      <c r="O13" s="5">
        <v>76.2</v>
      </c>
    </row>
    <row r="14" spans="13:15" x14ac:dyDescent="0.35">
      <c r="M14" s="17"/>
      <c r="N14" t="s">
        <v>130</v>
      </c>
      <c r="O14" s="5">
        <v>78.7</v>
      </c>
    </row>
    <row r="15" spans="13:15" x14ac:dyDescent="0.35">
      <c r="M15" s="17"/>
      <c r="N15" t="s">
        <v>131</v>
      </c>
      <c r="O15" s="5">
        <v>79</v>
      </c>
    </row>
    <row r="16" spans="13:15" x14ac:dyDescent="0.35">
      <c r="M16" s="17"/>
      <c r="N16" t="s">
        <v>132</v>
      </c>
      <c r="O16" s="5">
        <v>80.099999999999994</v>
      </c>
    </row>
    <row r="17" spans="13:15" x14ac:dyDescent="0.35">
      <c r="M17" s="17"/>
      <c r="N17" t="s">
        <v>133</v>
      </c>
      <c r="O17" s="5">
        <v>80.7</v>
      </c>
    </row>
    <row r="18" spans="13:15" x14ac:dyDescent="0.35">
      <c r="M18" s="17"/>
      <c r="N18" t="s">
        <v>134</v>
      </c>
      <c r="O18" s="5">
        <v>81.099999999999994</v>
      </c>
    </row>
    <row r="19" spans="13:15" x14ac:dyDescent="0.35">
      <c r="M19" s="17"/>
      <c r="N19" t="s">
        <v>135</v>
      </c>
      <c r="O19" s="5">
        <v>82.1</v>
      </c>
    </row>
    <row r="20" spans="13:15" x14ac:dyDescent="0.35">
      <c r="M20" s="17"/>
      <c r="N20" t="s">
        <v>136</v>
      </c>
      <c r="O20" s="5">
        <v>84.5</v>
      </c>
    </row>
    <row r="21" spans="13:15" x14ac:dyDescent="0.35">
      <c r="M21" s="17"/>
      <c r="N21" t="s">
        <v>137</v>
      </c>
      <c r="O21" s="5">
        <v>89.6</v>
      </c>
    </row>
    <row r="22" spans="13:15" x14ac:dyDescent="0.35">
      <c r="M22" s="17"/>
      <c r="N22" t="s">
        <v>138</v>
      </c>
      <c r="O22" s="5">
        <v>89.7</v>
      </c>
    </row>
    <row r="23" spans="13:15" x14ac:dyDescent="0.35">
      <c r="M23" s="17"/>
      <c r="N23" t="s">
        <v>139</v>
      </c>
      <c r="O23" s="5">
        <v>91.3</v>
      </c>
    </row>
    <row r="24" spans="13:15" x14ac:dyDescent="0.35">
      <c r="M24" s="17"/>
      <c r="N24" t="s">
        <v>140</v>
      </c>
      <c r="O24" s="5">
        <v>91.8</v>
      </c>
    </row>
    <row r="25" spans="13:15" x14ac:dyDescent="0.35">
      <c r="M25" s="17"/>
      <c r="N25" t="s">
        <v>141</v>
      </c>
      <c r="O25" s="5">
        <v>93.3</v>
      </c>
    </row>
    <row r="26" spans="13:15" x14ac:dyDescent="0.35">
      <c r="M26" s="17"/>
      <c r="N26" t="s">
        <v>142</v>
      </c>
      <c r="O26" s="5">
        <v>96.9</v>
      </c>
    </row>
    <row r="27" spans="13:15" x14ac:dyDescent="0.35">
      <c r="M27" s="17"/>
      <c r="N27" t="s">
        <v>143</v>
      </c>
      <c r="O27" s="5">
        <v>98.2</v>
      </c>
    </row>
    <row r="28" spans="13:15" x14ac:dyDescent="0.35">
      <c r="M28" s="19" t="s">
        <v>79</v>
      </c>
      <c r="N28" t="s">
        <v>144</v>
      </c>
      <c r="O28" s="5">
        <v>63.8</v>
      </c>
    </row>
    <row r="29" spans="13:15" x14ac:dyDescent="0.35">
      <c r="M29" s="19"/>
      <c r="N29" t="s">
        <v>145</v>
      </c>
      <c r="O29" s="5">
        <v>76.3</v>
      </c>
    </row>
    <row r="30" spans="13:15" x14ac:dyDescent="0.35">
      <c r="M30" s="19"/>
      <c r="N30" t="s">
        <v>146</v>
      </c>
      <c r="O30" s="5">
        <v>89.9</v>
      </c>
    </row>
    <row r="31" spans="13:15" x14ac:dyDescent="0.35">
      <c r="M31" s="19"/>
      <c r="N31" t="s">
        <v>147</v>
      </c>
      <c r="O31" s="5">
        <v>91.3</v>
      </c>
    </row>
    <row r="32" spans="13:15" x14ac:dyDescent="0.35">
      <c r="M32" s="19"/>
      <c r="N32" t="s">
        <v>148</v>
      </c>
      <c r="O32" s="5">
        <v>93</v>
      </c>
    </row>
    <row r="33" spans="13:15" x14ac:dyDescent="0.35">
      <c r="M33" s="19"/>
      <c r="N33" t="s">
        <v>149</v>
      </c>
      <c r="O33" s="5">
        <v>93.2</v>
      </c>
    </row>
  </sheetData>
  <mergeCells count="2">
    <mergeCell ref="M8:M27"/>
    <mergeCell ref="M28:M33"/>
  </mergeCells>
  <pageMargins left="0.7" right="0.7" top="0.75" bottom="0.75" header="0.3" footer="0.3"/>
  <headerFooter>
    <oddHeader>&amp;C&amp;"Calibri"&amp;10&amp;K0000FF OFFICIAL USE&amp;1#_x000D_</oddHeader>
    <oddFooter>&amp;C_x000D_&amp;1#&amp;"Calibri"&amp;10&amp;K0000FF OFFICIAL USE</oddFooter>
  </headerFooter>
  <drawing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74E1871-1725-4372-9E46-697ED69B9A80}">
  <dimension ref="K2:R11"/>
  <sheetViews>
    <sheetView showGridLines="0" zoomScaleNormal="100" workbookViewId="0">
      <selection activeCell="M1" sqref="M1"/>
    </sheetView>
  </sheetViews>
  <sheetFormatPr defaultRowHeight="14.5" x14ac:dyDescent="0.35"/>
  <cols>
    <col min="11" max="11" width="8.7265625" style="12"/>
    <col min="13" max="13" width="15.08984375" customWidth="1"/>
    <col min="15" max="15" width="18.6328125" customWidth="1"/>
    <col min="16" max="16" width="33.1796875" customWidth="1"/>
    <col min="17" max="17" width="23.6328125" customWidth="1"/>
    <col min="18" max="18" width="17.453125" customWidth="1"/>
  </cols>
  <sheetData>
    <row r="2" spans="13:18" x14ac:dyDescent="0.35">
      <c r="M2" s="13" t="s">
        <v>11</v>
      </c>
    </row>
    <row r="7" spans="13:18" ht="29" customHeight="1" x14ac:dyDescent="0.35">
      <c r="N7" s="2" t="s">
        <v>171</v>
      </c>
      <c r="O7" s="3" t="s">
        <v>153</v>
      </c>
      <c r="P7" s="3" t="s">
        <v>152</v>
      </c>
      <c r="Q7" s="3" t="s">
        <v>154</v>
      </c>
      <c r="R7" s="3" t="s">
        <v>151</v>
      </c>
    </row>
    <row r="8" spans="13:18" ht="14.5" customHeight="1" x14ac:dyDescent="0.35">
      <c r="M8" s="17" t="s">
        <v>32</v>
      </c>
      <c r="N8">
        <v>2005</v>
      </c>
      <c r="O8" s="5">
        <v>30.676639999999999</v>
      </c>
      <c r="P8" s="5">
        <v>6.7088700000000001</v>
      </c>
      <c r="Q8" s="5">
        <v>25.03237</v>
      </c>
      <c r="R8" s="5">
        <v>37.582120000000003</v>
      </c>
    </row>
    <row r="9" spans="13:18" x14ac:dyDescent="0.35">
      <c r="M9" s="17"/>
      <c r="N9">
        <v>2023</v>
      </c>
      <c r="O9" s="5">
        <v>22.029070000000001</v>
      </c>
      <c r="P9" s="5">
        <v>15.77252</v>
      </c>
      <c r="Q9" s="5">
        <v>26.554770000000001</v>
      </c>
      <c r="R9" s="5">
        <v>35.643639999999998</v>
      </c>
    </row>
    <row r="10" spans="13:18" x14ac:dyDescent="0.35">
      <c r="M10" s="19" t="s">
        <v>23</v>
      </c>
      <c r="N10">
        <v>2005</v>
      </c>
      <c r="O10" s="5">
        <v>23.937069999999999</v>
      </c>
      <c r="P10" s="5">
        <v>17.30705</v>
      </c>
      <c r="Q10" s="5">
        <v>18.484970000000001</v>
      </c>
      <c r="R10" s="5">
        <v>40.270919999999997</v>
      </c>
    </row>
    <row r="11" spans="13:18" x14ac:dyDescent="0.35">
      <c r="M11" s="19"/>
      <c r="N11">
        <v>2023</v>
      </c>
      <c r="O11" s="5">
        <v>12.72034</v>
      </c>
      <c r="P11" s="5">
        <v>28.684979999999999</v>
      </c>
      <c r="Q11" s="5">
        <v>18.511410000000001</v>
      </c>
      <c r="R11" s="5">
        <v>40.083269999999999</v>
      </c>
    </row>
  </sheetData>
  <mergeCells count="2">
    <mergeCell ref="M8:M9"/>
    <mergeCell ref="M10:M11"/>
  </mergeCells>
  <pageMargins left="0.7" right="0.7" top="0.75" bottom="0.75" header="0.3" footer="0.3"/>
  <headerFooter>
    <oddHeader>&amp;C&amp;"Calibri"&amp;10&amp;K0000FF OFFICIAL USE&amp;1#_x000D_</oddHeader>
    <oddFooter>&amp;C_x000D_&amp;1#&amp;"Calibri"&amp;10&amp;K0000FF OFFICIAL USE</oddFooter>
  </headerFooter>
  <drawing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20D0037-6DFC-4C71-99C1-2AF821FF448C}">
  <dimension ref="K2:Q41"/>
  <sheetViews>
    <sheetView showGridLines="0" zoomScaleNormal="100" workbookViewId="0">
      <selection activeCell="O8" sqref="O8"/>
    </sheetView>
  </sheetViews>
  <sheetFormatPr defaultRowHeight="14.5" x14ac:dyDescent="0.35"/>
  <cols>
    <col min="11" max="11" width="8.7265625" style="12"/>
    <col min="13" max="13" width="20.7265625" customWidth="1"/>
    <col min="14" max="14" width="12.7265625" customWidth="1"/>
    <col min="15" max="15" width="20.1796875" customWidth="1"/>
    <col min="16" max="16" width="15.54296875" customWidth="1"/>
    <col min="17" max="17" width="17.453125" customWidth="1"/>
  </cols>
  <sheetData>
    <row r="2" spans="13:17" x14ac:dyDescent="0.35">
      <c r="M2" s="13" t="s">
        <v>12</v>
      </c>
      <c r="N2" s="1"/>
    </row>
    <row r="7" spans="13:17" ht="29" customHeight="1" x14ac:dyDescent="0.35">
      <c r="N7" t="s">
        <v>95</v>
      </c>
      <c r="O7" s="3" t="s">
        <v>1705</v>
      </c>
      <c r="P7" s="3" t="s">
        <v>195</v>
      </c>
      <c r="Q7" s="3" t="s">
        <v>196</v>
      </c>
    </row>
    <row r="8" spans="13:17" x14ac:dyDescent="0.35">
      <c r="M8" s="19" t="s">
        <v>23</v>
      </c>
      <c r="N8" t="s">
        <v>109</v>
      </c>
      <c r="O8">
        <v>34</v>
      </c>
      <c r="P8" s="5">
        <v>1.45</v>
      </c>
      <c r="Q8" s="7">
        <v>4157</v>
      </c>
    </row>
    <row r="9" spans="13:17" x14ac:dyDescent="0.35">
      <c r="M9" s="19"/>
      <c r="N9" t="s">
        <v>108</v>
      </c>
      <c r="O9">
        <v>26</v>
      </c>
      <c r="P9" s="5">
        <v>1.67</v>
      </c>
      <c r="Q9" s="7">
        <v>5334</v>
      </c>
    </row>
    <row r="10" spans="13:17" x14ac:dyDescent="0.35">
      <c r="M10" s="19"/>
      <c r="N10" t="s">
        <v>106</v>
      </c>
      <c r="O10">
        <v>34</v>
      </c>
      <c r="P10" s="5">
        <v>1.5</v>
      </c>
      <c r="Q10" s="7">
        <v>3736</v>
      </c>
    </row>
    <row r="11" spans="13:17" x14ac:dyDescent="0.35">
      <c r="M11" s="19"/>
      <c r="N11" t="s">
        <v>89</v>
      </c>
      <c r="O11">
        <v>41</v>
      </c>
      <c r="P11" s="5">
        <v>1.35</v>
      </c>
      <c r="Q11" s="7">
        <v>41918</v>
      </c>
    </row>
    <row r="12" spans="13:17" x14ac:dyDescent="0.35">
      <c r="M12" s="19"/>
      <c r="N12" t="s">
        <v>110</v>
      </c>
      <c r="O12">
        <v>14</v>
      </c>
      <c r="P12" s="5">
        <v>1.69</v>
      </c>
      <c r="Q12" s="7">
        <v>2699</v>
      </c>
    </row>
    <row r="13" spans="13:17" x14ac:dyDescent="0.35">
      <c r="M13" s="19"/>
      <c r="N13" t="s">
        <v>93</v>
      </c>
      <c r="O13">
        <v>38</v>
      </c>
      <c r="P13" s="5">
        <v>1.2</v>
      </c>
      <c r="Q13" s="7">
        <v>20489</v>
      </c>
    </row>
    <row r="14" spans="13:17" x14ac:dyDescent="0.35">
      <c r="M14" s="19"/>
      <c r="N14" t="s">
        <v>101</v>
      </c>
      <c r="O14">
        <v>43</v>
      </c>
      <c r="P14" s="5">
        <v>1.64</v>
      </c>
      <c r="Q14" s="7">
        <v>2770</v>
      </c>
    </row>
    <row r="15" spans="13:17" x14ac:dyDescent="0.35">
      <c r="M15" s="19"/>
      <c r="N15" t="s">
        <v>90</v>
      </c>
      <c r="O15">
        <v>25</v>
      </c>
      <c r="P15" s="5">
        <v>1.86</v>
      </c>
      <c r="Q15" s="7">
        <v>31703</v>
      </c>
    </row>
    <row r="16" spans="13:17" x14ac:dyDescent="0.35">
      <c r="M16" s="19"/>
      <c r="N16" t="s">
        <v>86</v>
      </c>
      <c r="O16">
        <v>34</v>
      </c>
      <c r="P16" s="5">
        <v>1.75</v>
      </c>
      <c r="Q16" s="7">
        <v>33504</v>
      </c>
    </row>
    <row r="17" spans="13:17" x14ac:dyDescent="0.35">
      <c r="M17" s="19"/>
      <c r="N17" t="s">
        <v>103</v>
      </c>
      <c r="O17">
        <v>28</v>
      </c>
      <c r="P17" s="5">
        <v>1.92</v>
      </c>
      <c r="Q17" s="7">
        <v>2126</v>
      </c>
    </row>
    <row r="18" spans="13:17" x14ac:dyDescent="0.35">
      <c r="M18" s="19"/>
      <c r="N18" t="s">
        <v>92</v>
      </c>
      <c r="O18">
        <v>33</v>
      </c>
      <c r="P18" s="5">
        <v>1.31</v>
      </c>
      <c r="Q18" s="7">
        <v>30115</v>
      </c>
    </row>
    <row r="19" spans="13:17" x14ac:dyDescent="0.35">
      <c r="M19" s="19"/>
      <c r="N19" t="s">
        <v>155</v>
      </c>
      <c r="O19">
        <v>32</v>
      </c>
      <c r="P19" s="5">
        <v>1.62</v>
      </c>
      <c r="Q19" s="7">
        <v>221</v>
      </c>
    </row>
    <row r="20" spans="13:17" x14ac:dyDescent="0.35">
      <c r="M20" s="19"/>
      <c r="N20" t="s">
        <v>107</v>
      </c>
      <c r="O20">
        <v>20</v>
      </c>
      <c r="P20" s="5">
        <v>1.67</v>
      </c>
      <c r="Q20" s="7">
        <v>8248</v>
      </c>
    </row>
    <row r="21" spans="13:17" x14ac:dyDescent="0.35">
      <c r="M21" s="19"/>
      <c r="N21" t="s">
        <v>104</v>
      </c>
      <c r="O21">
        <v>3</v>
      </c>
      <c r="P21" s="5">
        <v>1.83</v>
      </c>
      <c r="Q21" s="7">
        <v>2364</v>
      </c>
    </row>
    <row r="22" spans="13:17" x14ac:dyDescent="0.35">
      <c r="M22" s="19"/>
      <c r="N22" t="s">
        <v>105</v>
      </c>
      <c r="O22">
        <v>16</v>
      </c>
      <c r="P22" s="5">
        <v>1.55</v>
      </c>
      <c r="Q22" s="7">
        <v>5284</v>
      </c>
    </row>
    <row r="23" spans="13:17" x14ac:dyDescent="0.35">
      <c r="M23" s="19"/>
      <c r="N23" t="s">
        <v>102</v>
      </c>
      <c r="O23">
        <v>9</v>
      </c>
      <c r="P23" s="5">
        <v>1.77</v>
      </c>
      <c r="Q23" s="7">
        <v>4655</v>
      </c>
    </row>
    <row r="24" spans="13:17" x14ac:dyDescent="0.35">
      <c r="M24" s="19" t="s">
        <v>156</v>
      </c>
      <c r="N24" t="s">
        <v>57</v>
      </c>
      <c r="O24">
        <v>30</v>
      </c>
      <c r="P24" s="5">
        <v>1.64</v>
      </c>
      <c r="Q24" s="7">
        <v>1476</v>
      </c>
    </row>
    <row r="25" spans="13:17" x14ac:dyDescent="0.35">
      <c r="M25" s="19"/>
      <c r="N25" t="s">
        <v>39</v>
      </c>
      <c r="O25">
        <v>22</v>
      </c>
      <c r="P25" s="5">
        <v>1.51</v>
      </c>
      <c r="Q25" s="7">
        <v>1609</v>
      </c>
    </row>
    <row r="26" spans="13:17" x14ac:dyDescent="0.35">
      <c r="M26" s="19"/>
      <c r="N26" t="s">
        <v>41</v>
      </c>
      <c r="O26">
        <v>24</v>
      </c>
      <c r="P26" s="5">
        <v>1.54</v>
      </c>
      <c r="Q26" s="7">
        <v>3728</v>
      </c>
    </row>
    <row r="27" spans="13:17" x14ac:dyDescent="0.35">
      <c r="M27" s="19"/>
      <c r="N27" t="s">
        <v>73</v>
      </c>
      <c r="O27">
        <v>50</v>
      </c>
      <c r="P27" s="5">
        <v>1.37</v>
      </c>
      <c r="Q27" s="7">
        <v>5296</v>
      </c>
    </row>
    <row r="28" spans="13:17" x14ac:dyDescent="0.35">
      <c r="M28" s="19"/>
      <c r="N28" t="s">
        <v>76</v>
      </c>
      <c r="O28">
        <v>45</v>
      </c>
      <c r="P28" s="5">
        <v>1.61</v>
      </c>
      <c r="Q28" s="7">
        <v>703</v>
      </c>
    </row>
    <row r="29" spans="13:17" x14ac:dyDescent="0.35">
      <c r="M29" s="19"/>
      <c r="N29" t="s">
        <v>48</v>
      </c>
      <c r="O29">
        <v>53</v>
      </c>
      <c r="P29" s="5">
        <v>1.98</v>
      </c>
      <c r="Q29" s="7">
        <v>2026</v>
      </c>
    </row>
    <row r="30" spans="13:17" x14ac:dyDescent="0.35">
      <c r="M30" s="19"/>
      <c r="N30" t="s">
        <v>75</v>
      </c>
      <c r="O30">
        <v>17</v>
      </c>
      <c r="P30" s="5">
        <v>1.47</v>
      </c>
      <c r="Q30" s="7">
        <v>2153</v>
      </c>
    </row>
    <row r="31" spans="13:17" x14ac:dyDescent="0.35">
      <c r="M31" s="19"/>
      <c r="N31" t="s">
        <v>69</v>
      </c>
      <c r="O31">
        <v>40</v>
      </c>
      <c r="P31" s="5">
        <v>1.43</v>
      </c>
      <c r="Q31" s="7">
        <v>5329</v>
      </c>
    </row>
    <row r="32" spans="13:17" x14ac:dyDescent="0.35">
      <c r="M32" s="19"/>
      <c r="N32" t="s">
        <v>47</v>
      </c>
      <c r="O32">
        <v>30</v>
      </c>
      <c r="P32" s="5">
        <v>2.79</v>
      </c>
      <c r="Q32" s="7">
        <v>2701</v>
      </c>
    </row>
    <row r="33" spans="13:17" x14ac:dyDescent="0.35">
      <c r="M33" s="19"/>
      <c r="N33" t="s">
        <v>72</v>
      </c>
      <c r="O33">
        <v>24</v>
      </c>
      <c r="P33" s="5">
        <v>1.6</v>
      </c>
      <c r="Q33" s="7">
        <v>1594</v>
      </c>
    </row>
    <row r="34" spans="13:17" x14ac:dyDescent="0.35">
      <c r="M34" s="19"/>
      <c r="N34" t="s">
        <v>71</v>
      </c>
      <c r="O34">
        <v>35</v>
      </c>
      <c r="P34" s="5">
        <v>1.56</v>
      </c>
      <c r="Q34" s="7">
        <v>1080</v>
      </c>
    </row>
    <row r="35" spans="13:17" x14ac:dyDescent="0.35">
      <c r="M35" s="19"/>
      <c r="N35" t="s">
        <v>43</v>
      </c>
      <c r="O35">
        <v>8</v>
      </c>
      <c r="P35" s="5">
        <v>1.53</v>
      </c>
      <c r="Q35" s="7">
        <v>2145</v>
      </c>
    </row>
    <row r="36" spans="13:17" x14ac:dyDescent="0.35">
      <c r="M36" s="19"/>
      <c r="N36" t="s">
        <v>61</v>
      </c>
      <c r="O36">
        <v>1</v>
      </c>
      <c r="P36" s="5">
        <v>2.25</v>
      </c>
      <c r="Q36" s="7">
        <v>1252</v>
      </c>
    </row>
    <row r="37" spans="13:17" x14ac:dyDescent="0.35">
      <c r="M37" s="19"/>
      <c r="N37" t="s">
        <v>66</v>
      </c>
      <c r="O37">
        <v>32</v>
      </c>
      <c r="P37" s="5">
        <v>1.42</v>
      </c>
      <c r="Q37" s="7">
        <v>19699</v>
      </c>
    </row>
    <row r="38" spans="13:17" x14ac:dyDescent="0.35">
      <c r="M38" s="19"/>
      <c r="N38" t="s">
        <v>45</v>
      </c>
      <c r="O38">
        <v>15</v>
      </c>
      <c r="P38" s="5">
        <v>1.4</v>
      </c>
      <c r="Q38" s="7">
        <v>11259</v>
      </c>
    </row>
    <row r="39" spans="13:17" x14ac:dyDescent="0.35">
      <c r="M39" s="19"/>
      <c r="N39" t="s">
        <v>62</v>
      </c>
      <c r="O39">
        <v>16</v>
      </c>
      <c r="P39" s="5">
        <v>1.47</v>
      </c>
      <c r="Q39" s="7">
        <v>3717</v>
      </c>
    </row>
    <row r="40" spans="13:17" x14ac:dyDescent="0.35">
      <c r="M40" s="19"/>
      <c r="N40" t="s">
        <v>51</v>
      </c>
      <c r="O40">
        <v>42</v>
      </c>
      <c r="P40" s="5">
        <v>1.42</v>
      </c>
      <c r="Q40" s="7">
        <v>2763</v>
      </c>
    </row>
    <row r="41" spans="13:17" x14ac:dyDescent="0.35">
      <c r="M41" s="19"/>
      <c r="N41" t="s">
        <v>74</v>
      </c>
      <c r="O41">
        <v>7</v>
      </c>
      <c r="P41" s="5">
        <v>1.35</v>
      </c>
      <c r="Q41" s="7">
        <v>1022</v>
      </c>
    </row>
  </sheetData>
  <mergeCells count="2">
    <mergeCell ref="M8:M23"/>
    <mergeCell ref="M24:M41"/>
  </mergeCells>
  <pageMargins left="0.7" right="0.7" top="0.75" bottom="0.75" header="0.3" footer="0.3"/>
  <headerFooter>
    <oddHeader>&amp;C&amp;"Calibri"&amp;10&amp;K0000FF OFFICIAL USE&amp;1#_x000D_</oddHeader>
    <oddFooter>&amp;C_x000D_&amp;1#&amp;"Calibri"&amp;10&amp;K0000FF OFFICIAL USE</oddFooter>
  </headerFooter>
  <drawing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191286D-9E97-42D9-910B-82CD6D1408FF}">
  <dimension ref="K2:R19"/>
  <sheetViews>
    <sheetView showGridLines="0" zoomScaleNormal="100" workbookViewId="0">
      <selection activeCell="M1" sqref="M1"/>
    </sheetView>
  </sheetViews>
  <sheetFormatPr defaultRowHeight="14.5" x14ac:dyDescent="0.35"/>
  <cols>
    <col min="11" max="11" width="8.7265625" style="12"/>
    <col min="13" max="13" width="15.1796875" customWidth="1"/>
    <col min="15" max="15" width="14.36328125" customWidth="1"/>
    <col min="16" max="16" width="15" customWidth="1"/>
    <col min="17" max="17" width="19.90625" customWidth="1"/>
    <col min="18" max="18" width="11.90625" customWidth="1"/>
  </cols>
  <sheetData>
    <row r="2" spans="13:18" x14ac:dyDescent="0.35">
      <c r="M2" s="13" t="s">
        <v>13</v>
      </c>
    </row>
    <row r="7" spans="13:18" ht="29" customHeight="1" x14ac:dyDescent="0.35">
      <c r="N7" s="3" t="s">
        <v>1703</v>
      </c>
      <c r="O7" s="3" t="s">
        <v>29</v>
      </c>
      <c r="P7" s="3" t="s">
        <v>30</v>
      </c>
      <c r="Q7" s="3" t="s">
        <v>31</v>
      </c>
      <c r="R7" s="3"/>
    </row>
    <row r="8" spans="13:18" x14ac:dyDescent="0.35">
      <c r="M8" s="17" t="s">
        <v>156</v>
      </c>
      <c r="N8" s="2" t="s">
        <v>157</v>
      </c>
      <c r="O8" s="16"/>
      <c r="P8" s="16">
        <v>22.96</v>
      </c>
      <c r="Q8" s="16">
        <v>18.03</v>
      </c>
    </row>
    <row r="9" spans="13:18" x14ac:dyDescent="0.35">
      <c r="M9" s="17"/>
      <c r="N9" s="2" t="s">
        <v>158</v>
      </c>
      <c r="O9" s="16"/>
      <c r="P9" s="16">
        <v>57.61</v>
      </c>
      <c r="Q9" s="16">
        <v>52</v>
      </c>
    </row>
    <row r="10" spans="13:18" x14ac:dyDescent="0.35">
      <c r="M10" s="17"/>
      <c r="N10" s="2" t="s">
        <v>159</v>
      </c>
      <c r="O10" s="16">
        <v>79.58</v>
      </c>
      <c r="P10" s="16">
        <v>70.75</v>
      </c>
      <c r="Q10" s="16">
        <v>65.2</v>
      </c>
    </row>
    <row r="11" spans="13:18" x14ac:dyDescent="0.35">
      <c r="M11" s="17"/>
      <c r="N11" s="2" t="s">
        <v>160</v>
      </c>
      <c r="O11" s="16">
        <v>80.88</v>
      </c>
      <c r="P11" s="16">
        <v>74.3</v>
      </c>
      <c r="Q11" s="16">
        <v>67.459999999999994</v>
      </c>
    </row>
    <row r="12" spans="13:18" x14ac:dyDescent="0.35">
      <c r="M12" s="17"/>
      <c r="N12" s="2" t="s">
        <v>161</v>
      </c>
      <c r="O12" s="16">
        <v>78.849999999999994</v>
      </c>
      <c r="P12" s="16">
        <v>75.33</v>
      </c>
      <c r="Q12" s="16"/>
    </row>
    <row r="13" spans="13:18" x14ac:dyDescent="0.35">
      <c r="M13" s="17"/>
      <c r="N13" s="2" t="s">
        <v>162</v>
      </c>
      <c r="O13" s="16">
        <v>77.31</v>
      </c>
      <c r="P13" s="16">
        <v>73.55</v>
      </c>
      <c r="Q13" s="16"/>
    </row>
    <row r="14" spans="13:18" x14ac:dyDescent="0.35">
      <c r="M14" s="17" t="s">
        <v>163</v>
      </c>
      <c r="N14" s="2" t="s">
        <v>157</v>
      </c>
      <c r="O14" s="16"/>
      <c r="P14" s="16">
        <v>11.42</v>
      </c>
      <c r="Q14" s="16">
        <v>6.26</v>
      </c>
    </row>
    <row r="15" spans="13:18" x14ac:dyDescent="0.35">
      <c r="M15" s="17"/>
      <c r="N15" s="2" t="s">
        <v>158</v>
      </c>
      <c r="O15" s="16">
        <v>56.65</v>
      </c>
      <c r="P15" s="16">
        <v>39.03</v>
      </c>
      <c r="Q15" s="16">
        <v>25.77</v>
      </c>
    </row>
    <row r="16" spans="13:18" x14ac:dyDescent="0.35">
      <c r="M16" s="17"/>
      <c r="N16" s="2" t="s">
        <v>159</v>
      </c>
      <c r="O16" s="16">
        <v>71.290000000000006</v>
      </c>
      <c r="P16" s="16">
        <v>55</v>
      </c>
      <c r="Q16" s="16">
        <v>43.97</v>
      </c>
    </row>
    <row r="17" spans="13:17" x14ac:dyDescent="0.35">
      <c r="M17" s="17"/>
      <c r="N17" s="2" t="s">
        <v>160</v>
      </c>
      <c r="O17" s="16">
        <v>73.239999999999995</v>
      </c>
      <c r="P17" s="16">
        <v>62.01</v>
      </c>
      <c r="Q17" s="16">
        <v>52.36</v>
      </c>
    </row>
    <row r="18" spans="13:17" x14ac:dyDescent="0.35">
      <c r="M18" s="17"/>
      <c r="N18" s="2" t="s">
        <v>161</v>
      </c>
      <c r="O18" s="16">
        <v>72.099999999999994</v>
      </c>
      <c r="P18" s="16">
        <v>63.7</v>
      </c>
      <c r="Q18" s="16"/>
    </row>
    <row r="19" spans="13:17" x14ac:dyDescent="0.35">
      <c r="M19" s="17"/>
      <c r="N19" s="2" t="s">
        <v>162</v>
      </c>
      <c r="O19" s="16">
        <v>70.02</v>
      </c>
      <c r="P19" s="16">
        <v>63.83</v>
      </c>
      <c r="Q19" s="16"/>
    </row>
  </sheetData>
  <mergeCells count="2">
    <mergeCell ref="M8:M13"/>
    <mergeCell ref="M14:M19"/>
  </mergeCells>
  <pageMargins left="0.7" right="0.7" top="0.75" bottom="0.75" header="0.3" footer="0.3"/>
  <headerFooter>
    <oddHeader>&amp;C&amp;"Calibri"&amp;10&amp;K0000FF OFFICIAL USE&amp;1#_x000D_</oddHeader>
    <oddFooter>&amp;C_x000D_&amp;1#&amp;"Calibri"&amp;10&amp;K0000FF OFFICIAL USE</oddFooter>
  </headerFooter>
  <drawing r:id="rId1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2902509-F342-4FBB-AF10-1A8AA77D1BB8}">
  <dimension ref="K2:P27"/>
  <sheetViews>
    <sheetView showGridLines="0" zoomScaleNormal="100" workbookViewId="0">
      <selection activeCell="M1" sqref="M1"/>
    </sheetView>
  </sheetViews>
  <sheetFormatPr defaultRowHeight="14.5" x14ac:dyDescent="0.35"/>
  <cols>
    <col min="11" max="11" width="8.7265625" style="12"/>
    <col min="13" max="13" width="10.6328125" customWidth="1"/>
    <col min="15" max="15" width="19.90625" customWidth="1"/>
    <col min="16" max="16" width="13.453125" customWidth="1"/>
  </cols>
  <sheetData>
    <row r="2" spans="13:16" x14ac:dyDescent="0.35">
      <c r="M2" s="13" t="s">
        <v>14</v>
      </c>
    </row>
    <row r="7" spans="13:16" ht="29.5" customHeight="1" x14ac:dyDescent="0.35">
      <c r="M7" t="s">
        <v>95</v>
      </c>
      <c r="N7" s="3">
        <v>2023</v>
      </c>
      <c r="O7" s="3" t="s">
        <v>164</v>
      </c>
      <c r="P7" s="3" t="s">
        <v>165</v>
      </c>
    </row>
    <row r="8" spans="13:16" x14ac:dyDescent="0.35">
      <c r="M8" t="s">
        <v>92</v>
      </c>
      <c r="N8" s="8">
        <v>1.1977</v>
      </c>
      <c r="O8" s="8">
        <v>2.66</v>
      </c>
      <c r="P8" s="8">
        <v>2.88</v>
      </c>
    </row>
    <row r="9" spans="13:16" x14ac:dyDescent="0.35">
      <c r="M9" t="s">
        <v>93</v>
      </c>
      <c r="N9" s="8">
        <v>1.2131000000000001</v>
      </c>
      <c r="O9" s="8">
        <v>3</v>
      </c>
      <c r="P9" s="8">
        <v>2.56</v>
      </c>
    </row>
    <row r="10" spans="13:16" x14ac:dyDescent="0.35">
      <c r="M10" t="s">
        <v>101</v>
      </c>
      <c r="N10" s="8">
        <v>1.2803</v>
      </c>
      <c r="O10" s="8">
        <v>3.15</v>
      </c>
      <c r="P10" s="8">
        <v>2.27</v>
      </c>
    </row>
    <row r="11" spans="13:16" x14ac:dyDescent="0.35">
      <c r="M11" t="s">
        <v>109</v>
      </c>
      <c r="N11" s="8">
        <v>1.3174999999999999</v>
      </c>
      <c r="O11" s="8">
        <v>2.82</v>
      </c>
      <c r="P11" s="8">
        <v>1.58</v>
      </c>
    </row>
    <row r="12" spans="13:16" x14ac:dyDescent="0.35">
      <c r="M12" t="s">
        <v>88</v>
      </c>
      <c r="N12" s="8">
        <v>1.3493999999999999</v>
      </c>
      <c r="O12" s="8">
        <v>3.86</v>
      </c>
      <c r="P12" s="8">
        <v>2.63</v>
      </c>
    </row>
    <row r="13" spans="13:16" x14ac:dyDescent="0.35">
      <c r="M13" t="s">
        <v>108</v>
      </c>
      <c r="N13" s="8">
        <v>1.3794999999999999</v>
      </c>
      <c r="O13" s="8">
        <v>2.7</v>
      </c>
      <c r="P13" s="8">
        <v>1.95</v>
      </c>
    </row>
    <row r="14" spans="13:16" x14ac:dyDescent="0.35">
      <c r="M14" t="s">
        <v>155</v>
      </c>
      <c r="N14" s="8">
        <v>1.3959999999999999</v>
      </c>
      <c r="O14" s="8">
        <v>2.4</v>
      </c>
      <c r="P14" s="8">
        <v>1.79</v>
      </c>
    </row>
    <row r="15" spans="13:16" x14ac:dyDescent="0.35">
      <c r="M15" t="s">
        <v>104</v>
      </c>
      <c r="N15" s="8">
        <v>1.4048</v>
      </c>
      <c r="O15" s="8">
        <v>2.96</v>
      </c>
      <c r="P15" s="8">
        <v>1.78</v>
      </c>
    </row>
    <row r="16" spans="13:16" x14ac:dyDescent="0.35">
      <c r="M16" t="s">
        <v>107</v>
      </c>
      <c r="N16" s="8">
        <v>1.43</v>
      </c>
      <c r="O16" s="8">
        <v>3.21</v>
      </c>
      <c r="P16" s="8">
        <v>2.5099999999999998</v>
      </c>
    </row>
    <row r="17" spans="13:16" x14ac:dyDescent="0.35">
      <c r="M17" t="s">
        <v>102</v>
      </c>
      <c r="N17" s="8">
        <v>1.4300999999999999</v>
      </c>
      <c r="O17" s="8">
        <v>2.4500000000000002</v>
      </c>
      <c r="P17" s="8">
        <v>1.68</v>
      </c>
    </row>
    <row r="18" spans="13:16" x14ac:dyDescent="0.35">
      <c r="M18" t="s">
        <v>106</v>
      </c>
      <c r="N18" s="8">
        <v>1.4331</v>
      </c>
      <c r="O18" s="8">
        <v>2.65</v>
      </c>
      <c r="P18" s="8">
        <v>1.75</v>
      </c>
    </row>
    <row r="19" spans="13:16" x14ac:dyDescent="0.35">
      <c r="M19" t="s">
        <v>89</v>
      </c>
      <c r="N19" s="8">
        <v>1.4414</v>
      </c>
      <c r="O19" s="8">
        <v>2.5299999999999998</v>
      </c>
      <c r="P19" s="8">
        <v>1.59</v>
      </c>
    </row>
    <row r="20" spans="13:16" x14ac:dyDescent="0.35">
      <c r="M20" t="s">
        <v>105</v>
      </c>
      <c r="N20" s="8">
        <v>1.5078</v>
      </c>
      <c r="O20" s="8">
        <v>3.23</v>
      </c>
      <c r="P20" s="8">
        <v>3.35</v>
      </c>
    </row>
    <row r="21" spans="13:16" x14ac:dyDescent="0.35">
      <c r="M21" t="s">
        <v>110</v>
      </c>
      <c r="N21" s="8">
        <v>1.5108999999999999</v>
      </c>
      <c r="O21" s="8">
        <v>2.65</v>
      </c>
      <c r="P21" s="8">
        <v>2.09</v>
      </c>
    </row>
    <row r="22" spans="13:16" x14ac:dyDescent="0.35">
      <c r="M22" t="s">
        <v>86</v>
      </c>
      <c r="N22" s="8">
        <v>1.56</v>
      </c>
      <c r="O22" s="8">
        <v>2.93</v>
      </c>
      <c r="P22" s="8">
        <v>1.73</v>
      </c>
    </row>
    <row r="23" spans="13:16" x14ac:dyDescent="0.35">
      <c r="M23" t="s">
        <v>103</v>
      </c>
      <c r="N23" s="8">
        <v>1.5976999999999999</v>
      </c>
      <c r="O23" s="8">
        <v>4.08</v>
      </c>
      <c r="P23" s="8">
        <v>2.56</v>
      </c>
    </row>
    <row r="24" spans="13:16" x14ac:dyDescent="0.35">
      <c r="M24" t="s">
        <v>85</v>
      </c>
      <c r="N24" s="8">
        <v>1.6235999999999999</v>
      </c>
      <c r="O24" s="8">
        <v>3.75</v>
      </c>
      <c r="P24" s="8">
        <v>2.02</v>
      </c>
    </row>
    <row r="25" spans="13:16" x14ac:dyDescent="0.35">
      <c r="M25" t="s">
        <v>87</v>
      </c>
      <c r="N25" s="8">
        <v>1.6379999999999999</v>
      </c>
      <c r="O25" s="8">
        <v>3.54</v>
      </c>
      <c r="P25" s="8">
        <v>2.11</v>
      </c>
    </row>
    <row r="26" spans="13:16" x14ac:dyDescent="0.35">
      <c r="M26" t="s">
        <v>90</v>
      </c>
      <c r="N26" s="8">
        <v>1.6389</v>
      </c>
      <c r="O26" s="8">
        <v>2.96</v>
      </c>
      <c r="P26" s="8">
        <v>2.09</v>
      </c>
    </row>
    <row r="27" spans="13:16" x14ac:dyDescent="0.35">
      <c r="M27" t="s">
        <v>166</v>
      </c>
      <c r="N27" s="8">
        <v>1.6671</v>
      </c>
      <c r="O27" s="8">
        <v>4.3099999999999996</v>
      </c>
      <c r="P27" s="8">
        <v>2.34</v>
      </c>
    </row>
  </sheetData>
  <pageMargins left="0.7" right="0.7" top="0.75" bottom="0.75" header="0.3" footer="0.3"/>
  <headerFooter>
    <oddHeader>&amp;C&amp;"Calibri"&amp;10&amp;K0000FF OFFICIAL USE&amp;1#_x000D_</oddHeader>
    <oddFooter>&amp;C_x000D_&amp;1#&amp;"Calibri"&amp;10&amp;K0000FF OFFICIAL USE</oddFooter>
  </headerFooter>
  <drawing r:id="rId1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5395E83-4F4A-4E76-9514-D8FE9F2BDB8A}">
  <dimension ref="K2:Q17"/>
  <sheetViews>
    <sheetView showGridLines="0" zoomScaleNormal="100" workbookViewId="0">
      <selection activeCell="M1" sqref="M1"/>
    </sheetView>
  </sheetViews>
  <sheetFormatPr defaultRowHeight="14.5" x14ac:dyDescent="0.35"/>
  <cols>
    <col min="11" max="11" width="8.7265625" style="12"/>
    <col min="13" max="13" width="16.26953125" customWidth="1"/>
    <col min="15" max="15" width="10.6328125" customWidth="1"/>
    <col min="16" max="16" width="11.7265625" customWidth="1"/>
    <col min="17" max="17" width="9.90625" customWidth="1"/>
  </cols>
  <sheetData>
    <row r="2" spans="13:17" x14ac:dyDescent="0.35">
      <c r="M2" s="13" t="s">
        <v>15</v>
      </c>
    </row>
    <row r="7" spans="13:17" x14ac:dyDescent="0.35">
      <c r="N7" s="2" t="s">
        <v>171</v>
      </c>
      <c r="O7" s="2" t="s">
        <v>167</v>
      </c>
      <c r="P7" s="2" t="s">
        <v>168</v>
      </c>
      <c r="Q7" s="2" t="s">
        <v>169</v>
      </c>
    </row>
    <row r="8" spans="13:17" x14ac:dyDescent="0.35">
      <c r="M8" s="17" t="s">
        <v>156</v>
      </c>
      <c r="N8" s="2">
        <v>1980</v>
      </c>
      <c r="O8" s="8">
        <v>3.7037040000000001</v>
      </c>
      <c r="P8" s="8">
        <v>96.296295999999998</v>
      </c>
      <c r="Q8" s="8">
        <v>0</v>
      </c>
    </row>
    <row r="9" spans="13:17" x14ac:dyDescent="0.35">
      <c r="M9" s="17"/>
      <c r="N9" s="2">
        <v>1996</v>
      </c>
      <c r="O9" s="8">
        <v>48.148147999999999</v>
      </c>
      <c r="P9" s="8">
        <v>44.444443999999997</v>
      </c>
      <c r="Q9" s="8">
        <v>7.4074070000000001</v>
      </c>
    </row>
    <row r="10" spans="13:17" x14ac:dyDescent="0.35">
      <c r="M10" s="17"/>
      <c r="N10" s="2">
        <v>2019</v>
      </c>
      <c r="O10" s="8">
        <v>74.074073999999996</v>
      </c>
      <c r="P10" s="8">
        <v>18.518519000000001</v>
      </c>
      <c r="Q10" s="8">
        <v>7.4074070000000001</v>
      </c>
    </row>
    <row r="11" spans="13:17" x14ac:dyDescent="0.35">
      <c r="M11" s="17" t="s">
        <v>170</v>
      </c>
      <c r="N11" s="2">
        <v>1980</v>
      </c>
      <c r="O11" s="8">
        <v>7.6923079999999997</v>
      </c>
      <c r="P11" s="8">
        <v>46.153846000000001</v>
      </c>
      <c r="Q11" s="8">
        <v>46.153846000000001</v>
      </c>
    </row>
    <row r="12" spans="13:17" x14ac:dyDescent="0.35">
      <c r="M12" s="17"/>
      <c r="N12" s="2">
        <v>1996</v>
      </c>
      <c r="O12" s="8">
        <v>15.384615</v>
      </c>
      <c r="P12" s="8">
        <v>15.384615</v>
      </c>
      <c r="Q12" s="8">
        <v>69.230768999999995</v>
      </c>
    </row>
    <row r="13" spans="13:17" x14ac:dyDescent="0.35">
      <c r="M13" s="17"/>
      <c r="N13" s="2">
        <v>2019</v>
      </c>
      <c r="O13" s="8">
        <v>7.6923079999999997</v>
      </c>
      <c r="P13" s="8">
        <v>30.769231000000001</v>
      </c>
      <c r="Q13" s="8">
        <v>61.538462000000003</v>
      </c>
    </row>
    <row r="14" spans="13:17" x14ac:dyDescent="0.35">
      <c r="M14" s="17" t="s">
        <v>23</v>
      </c>
      <c r="N14" s="2">
        <v>1980</v>
      </c>
      <c r="O14" s="8">
        <v>12.5</v>
      </c>
      <c r="P14" s="8">
        <v>87.5</v>
      </c>
      <c r="Q14" s="8">
        <v>0</v>
      </c>
    </row>
    <row r="15" spans="13:17" x14ac:dyDescent="0.35">
      <c r="M15" s="17"/>
      <c r="N15" s="2">
        <v>1996</v>
      </c>
      <c r="O15" s="8">
        <v>18.75</v>
      </c>
      <c r="P15" s="8">
        <v>81.25</v>
      </c>
      <c r="Q15" s="8">
        <v>0</v>
      </c>
    </row>
    <row r="16" spans="13:17" x14ac:dyDescent="0.35">
      <c r="M16" s="17"/>
      <c r="N16" s="2">
        <v>2019</v>
      </c>
      <c r="O16" s="8">
        <v>43.75</v>
      </c>
      <c r="P16" s="8">
        <v>56.25</v>
      </c>
      <c r="Q16" s="8">
        <v>0</v>
      </c>
    </row>
    <row r="17" spans="15:17" x14ac:dyDescent="0.35">
      <c r="O17" s="2"/>
      <c r="P17" s="2"/>
      <c r="Q17" s="2"/>
    </row>
  </sheetData>
  <mergeCells count="3">
    <mergeCell ref="M11:M13"/>
    <mergeCell ref="M14:M16"/>
    <mergeCell ref="M8:M10"/>
  </mergeCells>
  <pageMargins left="0.7" right="0.7" top="0.75" bottom="0.75" header="0.3" footer="0.3"/>
  <headerFooter>
    <oddHeader>&amp;C&amp;"Calibri"&amp;10&amp;K0000FF OFFICIAL USE&amp;1#_x000D_</oddHeader>
    <oddFooter>&amp;C_x000D_&amp;1#&amp;"Calibri"&amp;10&amp;K0000FF OFFICIAL USE</oddFooter>
  </headerFooter>
  <drawing r:id="rId1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70A7B43-E55D-4EA8-804E-73FE0394B9C8}">
  <dimension ref="K2:S36"/>
  <sheetViews>
    <sheetView showGridLines="0" zoomScaleNormal="100" workbookViewId="0">
      <selection activeCell="M1" sqref="M1"/>
    </sheetView>
  </sheetViews>
  <sheetFormatPr defaultRowHeight="14.5" x14ac:dyDescent="0.35"/>
  <cols>
    <col min="11" max="11" width="8.7265625" style="12"/>
    <col min="13" max="13" width="13" customWidth="1"/>
    <col min="14" max="14" width="12.81640625" customWidth="1"/>
    <col min="15" max="19" width="11.54296875" customWidth="1"/>
  </cols>
  <sheetData>
    <row r="2" spans="13:19" x14ac:dyDescent="0.35">
      <c r="M2" s="13" t="s">
        <v>16</v>
      </c>
    </row>
    <row r="7" spans="13:19" ht="28.5" customHeight="1" x14ac:dyDescent="0.35">
      <c r="N7" s="9" t="s">
        <v>95</v>
      </c>
      <c r="O7" s="3" t="s">
        <v>172</v>
      </c>
      <c r="P7" s="3" t="s">
        <v>173</v>
      </c>
      <c r="Q7" s="3" t="s">
        <v>174</v>
      </c>
      <c r="R7" s="3" t="s">
        <v>175</v>
      </c>
      <c r="S7" s="3"/>
    </row>
    <row r="8" spans="13:19" x14ac:dyDescent="0.35">
      <c r="M8" s="17" t="s">
        <v>35</v>
      </c>
      <c r="N8" t="s">
        <v>58</v>
      </c>
      <c r="O8" s="8">
        <v>0.19700000000000001</v>
      </c>
      <c r="P8" s="8">
        <v>0.22500000000000001</v>
      </c>
      <c r="Q8" s="8">
        <v>3.2000000000000001E-2</v>
      </c>
      <c r="R8" s="8">
        <v>1.72E-3</v>
      </c>
      <c r="S8" s="8"/>
    </row>
    <row r="9" spans="13:19" x14ac:dyDescent="0.35">
      <c r="M9" s="17"/>
      <c r="N9" t="s">
        <v>78</v>
      </c>
      <c r="O9" s="8">
        <v>1.331</v>
      </c>
      <c r="P9" s="8">
        <v>0.33200000000000002</v>
      </c>
      <c r="Q9" s="8">
        <v>2.4E-2</v>
      </c>
      <c r="R9" s="8">
        <v>0</v>
      </c>
      <c r="S9" s="8"/>
    </row>
    <row r="10" spans="13:19" x14ac:dyDescent="0.35">
      <c r="M10" s="17"/>
      <c r="N10" t="s">
        <v>74</v>
      </c>
      <c r="O10" s="8">
        <v>1.254</v>
      </c>
      <c r="P10" s="8">
        <v>0.60499999999999998</v>
      </c>
      <c r="Q10" s="8">
        <v>1.0999999999999999E-2</v>
      </c>
      <c r="R10" s="8">
        <v>4.0000000000000002E-4</v>
      </c>
      <c r="S10" s="8"/>
    </row>
    <row r="11" spans="13:19" x14ac:dyDescent="0.35">
      <c r="M11" s="17"/>
      <c r="N11" t="s">
        <v>75</v>
      </c>
      <c r="O11" s="8">
        <v>1.246</v>
      </c>
      <c r="P11" s="8">
        <v>0.621</v>
      </c>
      <c r="Q11" s="8">
        <v>0.10199999999999999</v>
      </c>
      <c r="R11" s="8"/>
      <c r="S11" s="8"/>
    </row>
    <row r="12" spans="13:19" x14ac:dyDescent="0.35">
      <c r="M12" s="17"/>
      <c r="N12" t="s">
        <v>41</v>
      </c>
      <c r="O12" s="8">
        <v>0.91100000000000003</v>
      </c>
      <c r="P12" s="8">
        <v>1.135</v>
      </c>
      <c r="Q12" s="8">
        <v>6.8000000000000005E-2</v>
      </c>
      <c r="R12" s="8"/>
      <c r="S12" s="8"/>
    </row>
    <row r="13" spans="13:19" x14ac:dyDescent="0.35">
      <c r="M13" s="17"/>
      <c r="N13" t="s">
        <v>73</v>
      </c>
      <c r="O13" s="8">
        <v>1.5369999999999999</v>
      </c>
      <c r="P13" s="8">
        <v>0.51600000000000001</v>
      </c>
      <c r="Q13" s="8">
        <v>0.156</v>
      </c>
      <c r="R13" s="8">
        <v>2.478E-2</v>
      </c>
      <c r="S13" s="8"/>
    </row>
    <row r="14" spans="13:19" x14ac:dyDescent="0.35">
      <c r="M14" s="17"/>
      <c r="N14" t="s">
        <v>45</v>
      </c>
      <c r="O14" s="8">
        <v>1.573</v>
      </c>
      <c r="P14" s="8">
        <v>0.66500000000000004</v>
      </c>
      <c r="Q14" s="8">
        <v>3.1E-2</v>
      </c>
      <c r="R14" s="8"/>
      <c r="S14" s="8"/>
    </row>
    <row r="15" spans="13:19" x14ac:dyDescent="0.35">
      <c r="M15" s="17"/>
      <c r="N15" t="s">
        <v>51</v>
      </c>
      <c r="O15" s="8">
        <v>1.456</v>
      </c>
      <c r="P15" s="8">
        <v>0.61799999999999999</v>
      </c>
      <c r="Q15" s="8">
        <v>6.0000000000000001E-3</v>
      </c>
      <c r="R15" s="8">
        <v>0.35364000000000001</v>
      </c>
      <c r="S15" s="8"/>
    </row>
    <row r="16" spans="13:19" x14ac:dyDescent="0.35">
      <c r="M16" s="17"/>
      <c r="N16" t="s">
        <v>72</v>
      </c>
      <c r="O16" s="8">
        <v>1.627</v>
      </c>
      <c r="P16" s="8">
        <v>1.012</v>
      </c>
      <c r="Q16" s="8">
        <v>0.17699999999999999</v>
      </c>
      <c r="R16" s="8">
        <v>0</v>
      </c>
      <c r="S16" s="8"/>
    </row>
    <row r="17" spans="13:19" x14ac:dyDescent="0.35">
      <c r="M17" s="17"/>
      <c r="N17" t="s">
        <v>71</v>
      </c>
      <c r="O17" s="8">
        <v>1.956</v>
      </c>
      <c r="P17" s="8">
        <v>0.85599999999999998</v>
      </c>
      <c r="Q17" s="8">
        <v>6.9000000000000006E-2</v>
      </c>
      <c r="R17" s="8">
        <v>1.201E-2</v>
      </c>
      <c r="S17" s="8"/>
    </row>
    <row r="18" spans="13:19" x14ac:dyDescent="0.35">
      <c r="M18" s="17"/>
      <c r="N18" t="s">
        <v>69</v>
      </c>
      <c r="O18" s="8">
        <v>1.319</v>
      </c>
      <c r="P18" s="8">
        <v>0.63500000000000001</v>
      </c>
      <c r="Q18" s="8">
        <v>0.36699999999999999</v>
      </c>
      <c r="R18" s="8">
        <v>0.6109</v>
      </c>
      <c r="S18" s="8"/>
    </row>
    <row r="19" spans="13:19" x14ac:dyDescent="0.35">
      <c r="M19" s="17"/>
      <c r="N19" t="s">
        <v>76</v>
      </c>
      <c r="O19" s="8">
        <v>2.117</v>
      </c>
      <c r="P19" s="8">
        <v>0.83899999999999997</v>
      </c>
      <c r="Q19" s="8">
        <v>3.9E-2</v>
      </c>
      <c r="R19" s="8">
        <v>0.14180999999999999</v>
      </c>
      <c r="S19" s="8"/>
    </row>
    <row r="20" spans="13:19" x14ac:dyDescent="0.35">
      <c r="M20" s="17"/>
      <c r="N20" t="s">
        <v>66</v>
      </c>
      <c r="O20" s="8">
        <v>2.5209999999999999</v>
      </c>
      <c r="P20" s="8">
        <v>0.67800000000000005</v>
      </c>
      <c r="Q20" s="8">
        <v>0.13</v>
      </c>
      <c r="R20" s="8">
        <v>0.29829</v>
      </c>
      <c r="S20" s="8"/>
    </row>
    <row r="21" spans="13:19" x14ac:dyDescent="0.35">
      <c r="M21" s="17" t="s">
        <v>23</v>
      </c>
      <c r="N21" t="s">
        <v>103</v>
      </c>
      <c r="O21" s="8">
        <v>0.877</v>
      </c>
      <c r="P21" s="8">
        <v>0.27600000000000002</v>
      </c>
      <c r="Q21" s="8">
        <v>0.18099999999999999</v>
      </c>
      <c r="R21" s="8">
        <v>5.1310000000000001E-2</v>
      </c>
      <c r="S21" s="8"/>
    </row>
    <row r="22" spans="13:19" x14ac:dyDescent="0.35">
      <c r="M22" s="17"/>
      <c r="N22" t="s">
        <v>105</v>
      </c>
      <c r="O22" s="8">
        <v>0.878</v>
      </c>
      <c r="P22" s="8">
        <v>0.38500000000000001</v>
      </c>
      <c r="Q22" s="8">
        <v>5.3999999999999999E-2</v>
      </c>
      <c r="R22" s="8">
        <v>0.48592999999999997</v>
      </c>
      <c r="S22" s="8"/>
    </row>
    <row r="23" spans="13:19" x14ac:dyDescent="0.35">
      <c r="M23" s="17"/>
      <c r="N23" t="s">
        <v>92</v>
      </c>
      <c r="O23" s="8">
        <v>0.83699999999999997</v>
      </c>
      <c r="P23" s="8">
        <v>0.49399999999999999</v>
      </c>
      <c r="Q23" s="8">
        <v>9.5000000000000001E-2</v>
      </c>
      <c r="R23" s="8">
        <v>0.43191000000000002</v>
      </c>
      <c r="S23" s="8"/>
    </row>
    <row r="24" spans="13:19" x14ac:dyDescent="0.35">
      <c r="M24" s="17"/>
      <c r="N24" t="s">
        <v>93</v>
      </c>
      <c r="O24" s="8">
        <v>0.626</v>
      </c>
      <c r="P24" s="8">
        <v>0.56799999999999995</v>
      </c>
      <c r="Q24" s="8">
        <v>0.28699999999999998</v>
      </c>
      <c r="R24" s="8">
        <v>0.38447999999999999</v>
      </c>
      <c r="S24" s="8"/>
    </row>
    <row r="25" spans="13:19" x14ac:dyDescent="0.35">
      <c r="M25" s="17"/>
      <c r="N25" t="s">
        <v>107</v>
      </c>
      <c r="O25" s="8">
        <v>0.73299999999999998</v>
      </c>
      <c r="P25" s="8">
        <v>0.76300000000000001</v>
      </c>
      <c r="Q25" s="8">
        <v>0.124</v>
      </c>
      <c r="R25" s="8">
        <v>0.26806999999999997</v>
      </c>
      <c r="S25" s="8"/>
    </row>
    <row r="26" spans="13:19" x14ac:dyDescent="0.35">
      <c r="M26" s="17"/>
      <c r="N26" t="s">
        <v>86</v>
      </c>
      <c r="O26" s="8">
        <v>1.052</v>
      </c>
      <c r="P26" s="8">
        <v>0.496</v>
      </c>
      <c r="Q26" s="8">
        <v>0.48</v>
      </c>
      <c r="R26" s="8">
        <v>4.2779999999999999E-2</v>
      </c>
      <c r="S26" s="8"/>
    </row>
    <row r="27" spans="13:19" x14ac:dyDescent="0.35">
      <c r="M27" s="17"/>
      <c r="N27" t="s">
        <v>106</v>
      </c>
      <c r="O27" s="8">
        <v>1.2410000000000001</v>
      </c>
      <c r="P27" s="8">
        <v>0.42399999999999999</v>
      </c>
      <c r="Q27" s="8">
        <v>0.01</v>
      </c>
      <c r="R27" s="8">
        <v>0.49525999999999998</v>
      </c>
      <c r="S27" s="8"/>
    </row>
    <row r="28" spans="13:19" x14ac:dyDescent="0.35">
      <c r="M28" s="17"/>
      <c r="N28" t="s">
        <v>104</v>
      </c>
      <c r="O28" s="8">
        <v>1.1080000000000001</v>
      </c>
      <c r="P28" s="8">
        <v>1.1850000000000001</v>
      </c>
      <c r="Q28" s="8">
        <v>0.48699999999999999</v>
      </c>
      <c r="R28" s="8">
        <v>7.1349999999999997E-2</v>
      </c>
      <c r="S28" s="8"/>
    </row>
    <row r="29" spans="13:19" x14ac:dyDescent="0.35">
      <c r="M29" s="17"/>
      <c r="N29" t="s">
        <v>101</v>
      </c>
      <c r="O29" s="8">
        <v>1.117</v>
      </c>
      <c r="P29" s="8">
        <v>1.2749999999999999</v>
      </c>
      <c r="Q29" s="8">
        <v>0.69799999999999995</v>
      </c>
      <c r="R29" s="8">
        <v>0</v>
      </c>
      <c r="S29" s="8"/>
    </row>
    <row r="30" spans="13:19" x14ac:dyDescent="0.35">
      <c r="M30" s="17"/>
      <c r="N30" t="s">
        <v>110</v>
      </c>
      <c r="O30" s="8">
        <v>1.1859999999999999</v>
      </c>
      <c r="P30" s="8">
        <v>1.1870000000000001</v>
      </c>
      <c r="Q30" s="8">
        <v>0.77200000000000002</v>
      </c>
      <c r="R30" s="8">
        <v>0</v>
      </c>
      <c r="S30" s="8"/>
    </row>
    <row r="31" spans="13:19" x14ac:dyDescent="0.35">
      <c r="M31" s="17"/>
      <c r="N31" t="s">
        <v>155</v>
      </c>
      <c r="O31" s="8">
        <v>2.1509999999999998</v>
      </c>
      <c r="P31" s="8">
        <v>0.77200000000000002</v>
      </c>
      <c r="Q31" s="8">
        <v>0.27200000000000002</v>
      </c>
      <c r="R31" s="8">
        <v>0</v>
      </c>
      <c r="S31" s="8"/>
    </row>
    <row r="32" spans="13:19" x14ac:dyDescent="0.35">
      <c r="M32" s="17"/>
      <c r="N32" t="s">
        <v>108</v>
      </c>
      <c r="O32" s="8">
        <v>1.6539999999999999</v>
      </c>
      <c r="P32" s="8">
        <v>0.82199999999999995</v>
      </c>
      <c r="Q32" s="8">
        <v>0.32700000000000001</v>
      </c>
      <c r="R32" s="8">
        <v>0.43604999999999999</v>
      </c>
      <c r="S32" s="8"/>
    </row>
    <row r="33" spans="13:19" x14ac:dyDescent="0.35">
      <c r="M33" s="17"/>
      <c r="N33" t="s">
        <v>102</v>
      </c>
      <c r="O33" s="8">
        <v>1.2709999999999999</v>
      </c>
      <c r="P33" s="8">
        <v>1.49</v>
      </c>
      <c r="Q33" s="8">
        <v>0.55900000000000005</v>
      </c>
      <c r="R33" s="8">
        <v>0</v>
      </c>
      <c r="S33" s="8"/>
    </row>
    <row r="34" spans="13:19" x14ac:dyDescent="0.35">
      <c r="M34" s="17"/>
      <c r="N34" t="s">
        <v>90</v>
      </c>
      <c r="O34" s="8">
        <v>1.302</v>
      </c>
      <c r="P34" s="8">
        <v>1.2410000000000001</v>
      </c>
      <c r="Q34" s="8">
        <v>0.112</v>
      </c>
      <c r="R34" s="8">
        <v>0.72568999999999995</v>
      </c>
      <c r="S34" s="8"/>
    </row>
    <row r="35" spans="13:19" x14ac:dyDescent="0.35">
      <c r="M35" s="17"/>
      <c r="N35" t="s">
        <v>109</v>
      </c>
      <c r="O35" s="8">
        <v>1.7809999999999999</v>
      </c>
      <c r="P35" s="8">
        <v>0.59299999999999997</v>
      </c>
      <c r="Q35" s="8">
        <v>0.216</v>
      </c>
      <c r="R35" s="8">
        <v>0.85321000000000002</v>
      </c>
      <c r="S35" s="8"/>
    </row>
    <row r="36" spans="13:19" x14ac:dyDescent="0.35">
      <c r="M36" s="17"/>
      <c r="N36" t="s">
        <v>89</v>
      </c>
      <c r="O36" s="8">
        <v>1.2090000000000001</v>
      </c>
      <c r="P36" s="8">
        <v>0.81</v>
      </c>
      <c r="Q36" s="8">
        <v>0.626</v>
      </c>
      <c r="R36" s="8">
        <v>0.81218999999999997</v>
      </c>
      <c r="S36" s="8"/>
    </row>
  </sheetData>
  <mergeCells count="2">
    <mergeCell ref="M8:M20"/>
    <mergeCell ref="M21:M36"/>
  </mergeCells>
  <pageMargins left="0.7" right="0.7" top="0.75" bottom="0.75" header="0.3" footer="0.3"/>
  <headerFooter>
    <oddHeader>&amp;C&amp;"Calibri"&amp;10&amp;K0000FF OFFICIAL USE&amp;1#_x000D_</oddHeader>
    <oddFooter>&amp;C_x000D_&amp;1#&amp;"Calibri"&amp;10&amp;K0000FF OFFICIAL USE</oddFooter>
  </headerFooter>
  <drawing r:id="rId1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072ABBA-CB85-4D6C-A27B-E789E80115C1}">
  <dimension ref="K2:P29"/>
  <sheetViews>
    <sheetView showGridLines="0" zoomScaleNormal="100" workbookViewId="0">
      <selection activeCell="M1" sqref="M1"/>
    </sheetView>
  </sheetViews>
  <sheetFormatPr defaultRowHeight="14.5" x14ac:dyDescent="0.35"/>
  <cols>
    <col min="11" max="11" width="8.7265625" style="12"/>
    <col min="13" max="13" width="14.08984375" customWidth="1"/>
    <col min="14" max="14" width="12.90625" customWidth="1"/>
    <col min="15" max="15" width="23.90625" customWidth="1"/>
    <col min="16" max="16" width="38.36328125" customWidth="1"/>
  </cols>
  <sheetData>
    <row r="2" spans="13:16" x14ac:dyDescent="0.35">
      <c r="M2" s="13" t="s">
        <v>17</v>
      </c>
    </row>
    <row r="7" spans="13:16" ht="28.5" customHeight="1" x14ac:dyDescent="0.35">
      <c r="N7" t="s">
        <v>95</v>
      </c>
      <c r="O7" s="3" t="s">
        <v>197</v>
      </c>
      <c r="P7" s="3" t="s">
        <v>198</v>
      </c>
    </row>
    <row r="8" spans="13:16" x14ac:dyDescent="0.35">
      <c r="M8" s="17" t="s">
        <v>35</v>
      </c>
      <c r="N8" t="s">
        <v>58</v>
      </c>
      <c r="O8" s="5">
        <v>28.975000000000001</v>
      </c>
      <c r="P8" s="5">
        <v>0.6</v>
      </c>
    </row>
    <row r="9" spans="13:16" x14ac:dyDescent="0.35">
      <c r="M9" s="17"/>
      <c r="N9" t="s">
        <v>62</v>
      </c>
      <c r="O9" s="5">
        <v>29.442</v>
      </c>
      <c r="P9" s="5">
        <v>0.9</v>
      </c>
    </row>
    <row r="10" spans="13:16" x14ac:dyDescent="0.35">
      <c r="M10" s="17"/>
      <c r="N10" t="s">
        <v>72</v>
      </c>
      <c r="O10" s="5">
        <v>30.210999999999999</v>
      </c>
      <c r="P10" s="5">
        <v>1.2</v>
      </c>
    </row>
    <row r="11" spans="13:16" x14ac:dyDescent="0.35">
      <c r="M11" s="17"/>
      <c r="N11" t="s">
        <v>69</v>
      </c>
      <c r="O11" s="5">
        <v>29.757999999999999</v>
      </c>
      <c r="P11" s="5">
        <v>2.2000000000000002</v>
      </c>
    </row>
    <row r="12" spans="13:16" x14ac:dyDescent="0.35">
      <c r="M12" s="17"/>
      <c r="N12" t="s">
        <v>53</v>
      </c>
      <c r="O12" s="5">
        <v>28.777999999999999</v>
      </c>
      <c r="P12" s="5">
        <v>2.4</v>
      </c>
    </row>
    <row r="13" spans="13:16" x14ac:dyDescent="0.35">
      <c r="M13" s="17"/>
      <c r="N13" t="s">
        <v>39</v>
      </c>
      <c r="O13" s="5">
        <v>27.321999999999999</v>
      </c>
      <c r="P13" s="5">
        <v>2.9</v>
      </c>
    </row>
    <row r="14" spans="13:16" x14ac:dyDescent="0.35">
      <c r="M14" s="17"/>
      <c r="N14" t="s">
        <v>70</v>
      </c>
      <c r="O14" s="5">
        <v>29.864999999999998</v>
      </c>
      <c r="P14" s="5">
        <v>3</v>
      </c>
    </row>
    <row r="15" spans="13:16" x14ac:dyDescent="0.35">
      <c r="M15" s="17"/>
      <c r="N15" t="s">
        <v>76</v>
      </c>
      <c r="O15" s="5">
        <v>30.605</v>
      </c>
      <c r="P15" s="5">
        <v>5.7</v>
      </c>
    </row>
    <row r="16" spans="13:16" x14ac:dyDescent="0.35">
      <c r="M16" s="17"/>
      <c r="N16" t="s">
        <v>73</v>
      </c>
      <c r="O16" s="5">
        <v>30.138000000000002</v>
      </c>
      <c r="P16" s="5">
        <v>6.2</v>
      </c>
    </row>
    <row r="17" spans="13:16" x14ac:dyDescent="0.35">
      <c r="M17" s="17"/>
      <c r="N17" t="s">
        <v>78</v>
      </c>
      <c r="O17" s="5">
        <v>31.585999999999999</v>
      </c>
      <c r="P17" s="5">
        <v>7.5</v>
      </c>
    </row>
    <row r="18" spans="13:16" x14ac:dyDescent="0.35">
      <c r="M18" s="17" t="s">
        <v>79</v>
      </c>
      <c r="N18" t="s">
        <v>103</v>
      </c>
      <c r="O18" s="5">
        <v>32.389000000000003</v>
      </c>
      <c r="P18" s="5">
        <v>1.9</v>
      </c>
    </row>
    <row r="19" spans="13:16" x14ac:dyDescent="0.35">
      <c r="M19" s="17"/>
      <c r="N19" t="s">
        <v>83</v>
      </c>
      <c r="O19" s="5">
        <v>28.725000000000001</v>
      </c>
      <c r="P19" s="5">
        <v>2.4</v>
      </c>
    </row>
    <row r="20" spans="13:16" x14ac:dyDescent="0.35">
      <c r="M20" s="17"/>
      <c r="N20" t="s">
        <v>106</v>
      </c>
      <c r="O20" s="5">
        <v>32.095999999999997</v>
      </c>
      <c r="P20" s="5">
        <v>2.6</v>
      </c>
    </row>
    <row r="21" spans="13:16" x14ac:dyDescent="0.35">
      <c r="M21" s="17"/>
      <c r="N21" t="s">
        <v>90</v>
      </c>
      <c r="O21" s="5">
        <v>30.786999999999999</v>
      </c>
      <c r="P21" s="5">
        <v>2.9</v>
      </c>
    </row>
    <row r="22" spans="13:16" x14ac:dyDescent="0.35">
      <c r="M22" s="17"/>
      <c r="N22" t="s">
        <v>92</v>
      </c>
      <c r="O22" s="5">
        <v>32.042000000000002</v>
      </c>
      <c r="P22" s="5">
        <v>3.1</v>
      </c>
    </row>
    <row r="23" spans="13:16" x14ac:dyDescent="0.35">
      <c r="M23" s="17"/>
      <c r="N23" t="s">
        <v>105</v>
      </c>
      <c r="O23" s="5">
        <v>31.414000000000001</v>
      </c>
      <c r="P23" s="5">
        <v>3.1</v>
      </c>
    </row>
    <row r="24" spans="13:16" x14ac:dyDescent="0.35">
      <c r="M24" s="17"/>
      <c r="N24" t="s">
        <v>155</v>
      </c>
      <c r="O24" s="5">
        <v>32.177</v>
      </c>
      <c r="P24" s="5">
        <v>3.5</v>
      </c>
    </row>
    <row r="25" spans="13:16" x14ac:dyDescent="0.35">
      <c r="M25" s="17"/>
      <c r="N25" t="s">
        <v>102</v>
      </c>
      <c r="O25" s="5">
        <v>31.222000000000001</v>
      </c>
      <c r="P25" s="5">
        <v>4.7</v>
      </c>
    </row>
    <row r="26" spans="13:16" x14ac:dyDescent="0.35">
      <c r="M26" s="17"/>
      <c r="N26" t="s">
        <v>108</v>
      </c>
      <c r="O26" s="5">
        <v>30.808</v>
      </c>
      <c r="P26" s="5">
        <v>5.3</v>
      </c>
    </row>
    <row r="27" spans="13:16" x14ac:dyDescent="0.35">
      <c r="M27" s="17"/>
      <c r="N27" t="s">
        <v>100</v>
      </c>
      <c r="O27" s="5">
        <v>30.754000000000001</v>
      </c>
      <c r="P27" s="5">
        <v>5.5</v>
      </c>
    </row>
    <row r="28" spans="13:16" x14ac:dyDescent="0.35">
      <c r="M28" s="17"/>
      <c r="N28" t="s">
        <v>110</v>
      </c>
      <c r="O28" s="5">
        <v>31.282</v>
      </c>
      <c r="P28" s="5">
        <v>6.3</v>
      </c>
    </row>
    <row r="29" spans="13:16" x14ac:dyDescent="0.35">
      <c r="M29" s="17"/>
      <c r="N29" t="s">
        <v>93</v>
      </c>
      <c r="O29" s="5">
        <v>32.226999999999997</v>
      </c>
      <c r="P29" s="5">
        <v>8.9</v>
      </c>
    </row>
  </sheetData>
  <mergeCells count="2">
    <mergeCell ref="M8:M17"/>
    <mergeCell ref="M18:M29"/>
  </mergeCells>
  <pageMargins left="0.7" right="0.7" top="0.75" bottom="0.75" header="0.3" footer="0.3"/>
  <headerFooter>
    <oddHeader>&amp;C&amp;"Calibri"&amp;10&amp;K0000FF OFFICIAL USE&amp;1#_x000D_</oddHeader>
    <oddFooter>&amp;C_x000D_&amp;1#&amp;"Calibri"&amp;10&amp;K0000FF OFFICIAL USE</oddFooter>
  </headerFooter>
  <drawing r:id="rId1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F8FC1D8-8394-4258-A1C1-6CCC265AC65F}">
  <dimension ref="K2:O38"/>
  <sheetViews>
    <sheetView showGridLines="0" zoomScaleNormal="100" workbookViewId="0">
      <selection activeCell="M1" sqref="M1"/>
    </sheetView>
  </sheetViews>
  <sheetFormatPr defaultRowHeight="14.5" x14ac:dyDescent="0.35"/>
  <cols>
    <col min="11" max="11" width="8.7265625" style="12"/>
    <col min="14" max="14" width="15.1796875" customWidth="1"/>
    <col min="15" max="15" width="22.1796875" customWidth="1"/>
  </cols>
  <sheetData>
    <row r="2" spans="13:15" x14ac:dyDescent="0.35">
      <c r="M2" s="13" t="s">
        <v>18</v>
      </c>
    </row>
    <row r="7" spans="13:15" x14ac:dyDescent="0.35">
      <c r="M7" s="2" t="s">
        <v>171</v>
      </c>
      <c r="N7" s="3" t="s">
        <v>199</v>
      </c>
      <c r="O7" s="3" t="s">
        <v>180</v>
      </c>
    </row>
    <row r="8" spans="13:15" x14ac:dyDescent="0.35">
      <c r="M8">
        <v>1985</v>
      </c>
      <c r="N8" s="5">
        <v>3.68</v>
      </c>
      <c r="O8" s="5">
        <v>2.29</v>
      </c>
    </row>
    <row r="9" spans="13:15" x14ac:dyDescent="0.35">
      <c r="M9">
        <v>1986</v>
      </c>
      <c r="N9" s="5">
        <v>3.55</v>
      </c>
      <c r="O9" s="5">
        <v>2.44</v>
      </c>
    </row>
    <row r="10" spans="13:15" x14ac:dyDescent="0.35">
      <c r="M10">
        <v>1987</v>
      </c>
      <c r="N10" s="5">
        <v>3.92</v>
      </c>
      <c r="O10" s="5">
        <v>2.08</v>
      </c>
    </row>
    <row r="11" spans="13:15" x14ac:dyDescent="0.35">
      <c r="M11">
        <v>1988</v>
      </c>
      <c r="N11" s="5">
        <v>3.72</v>
      </c>
      <c r="O11" s="5">
        <v>2.11</v>
      </c>
    </row>
    <row r="12" spans="13:15" x14ac:dyDescent="0.35">
      <c r="M12">
        <v>1989</v>
      </c>
      <c r="N12" s="5">
        <v>3.55</v>
      </c>
      <c r="O12" s="5">
        <v>2.4</v>
      </c>
    </row>
    <row r="13" spans="13:15" x14ac:dyDescent="0.35">
      <c r="M13">
        <v>1990</v>
      </c>
      <c r="N13" s="5">
        <v>3.55</v>
      </c>
      <c r="O13" s="5">
        <v>2.39</v>
      </c>
    </row>
    <row r="14" spans="13:15" x14ac:dyDescent="0.35">
      <c r="M14">
        <v>1991</v>
      </c>
      <c r="N14" s="5">
        <v>3.71</v>
      </c>
      <c r="O14" s="5">
        <v>1.97</v>
      </c>
    </row>
    <row r="15" spans="13:15" x14ac:dyDescent="0.35">
      <c r="M15">
        <v>1992</v>
      </c>
      <c r="N15" s="5">
        <v>3.13</v>
      </c>
      <c r="O15" s="5">
        <v>1.69</v>
      </c>
    </row>
    <row r="16" spans="13:15" x14ac:dyDescent="0.35">
      <c r="M16">
        <v>1993</v>
      </c>
      <c r="N16" s="5">
        <v>3.25</v>
      </c>
      <c r="O16" s="5">
        <v>1.87</v>
      </c>
    </row>
    <row r="17" spans="13:15" x14ac:dyDescent="0.35">
      <c r="M17">
        <v>1994</v>
      </c>
      <c r="N17" s="5">
        <v>3.18</v>
      </c>
      <c r="O17" s="5">
        <v>1.55</v>
      </c>
    </row>
    <row r="18" spans="13:15" x14ac:dyDescent="0.35">
      <c r="M18">
        <v>1995</v>
      </c>
      <c r="N18" s="5">
        <v>2.71</v>
      </c>
      <c r="O18" s="5">
        <v>1.46</v>
      </c>
    </row>
    <row r="19" spans="13:15" x14ac:dyDescent="0.35">
      <c r="M19">
        <v>1996</v>
      </c>
      <c r="N19" s="5">
        <v>2.68</v>
      </c>
      <c r="O19" s="5">
        <v>1.39</v>
      </c>
    </row>
    <row r="20" spans="13:15" x14ac:dyDescent="0.35">
      <c r="M20">
        <v>1997</v>
      </c>
      <c r="N20" s="5">
        <v>2.62</v>
      </c>
      <c r="O20" s="5">
        <v>1.32</v>
      </c>
    </row>
    <row r="21" spans="13:15" x14ac:dyDescent="0.35">
      <c r="M21">
        <v>1998</v>
      </c>
      <c r="N21" s="5">
        <v>2.2799999999999998</v>
      </c>
      <c r="O21" s="5">
        <v>1.52</v>
      </c>
    </row>
    <row r="22" spans="13:15" x14ac:dyDescent="0.35">
      <c r="M22">
        <v>1999</v>
      </c>
      <c r="N22" s="5">
        <v>2.09</v>
      </c>
      <c r="O22" s="5">
        <v>1.36</v>
      </c>
    </row>
    <row r="23" spans="13:15" x14ac:dyDescent="0.35">
      <c r="M23">
        <v>2000</v>
      </c>
      <c r="N23" s="5">
        <v>2.2400000000000002</v>
      </c>
      <c r="O23" s="5">
        <v>1.28</v>
      </c>
    </row>
    <row r="24" spans="13:15" x14ac:dyDescent="0.35">
      <c r="M24">
        <v>2001</v>
      </c>
      <c r="N24" s="5">
        <v>2.0699999999999998</v>
      </c>
      <c r="O24" s="5">
        <v>1.43</v>
      </c>
    </row>
    <row r="25" spans="13:15" x14ac:dyDescent="0.35">
      <c r="M25">
        <v>2002</v>
      </c>
      <c r="N25" s="5">
        <v>2.19</v>
      </c>
      <c r="O25" s="5">
        <v>1.54</v>
      </c>
    </row>
    <row r="26" spans="13:15" x14ac:dyDescent="0.35">
      <c r="M26">
        <v>2003</v>
      </c>
      <c r="N26" s="5">
        <v>2.42</v>
      </c>
      <c r="O26" s="5">
        <v>1.36</v>
      </c>
    </row>
    <row r="27" spans="13:15" x14ac:dyDescent="0.35">
      <c r="M27">
        <v>2004</v>
      </c>
      <c r="N27" s="5">
        <v>2.54</v>
      </c>
      <c r="O27" s="5">
        <v>1.51</v>
      </c>
    </row>
    <row r="28" spans="13:15" x14ac:dyDescent="0.35">
      <c r="M28">
        <v>2005</v>
      </c>
      <c r="N28" s="5">
        <v>2.7</v>
      </c>
      <c r="O28" s="5">
        <v>1.59</v>
      </c>
    </row>
    <row r="29" spans="13:15" x14ac:dyDescent="0.35">
      <c r="M29">
        <v>2006</v>
      </c>
      <c r="N29" s="5">
        <v>2.73</v>
      </c>
      <c r="O29" s="5">
        <v>1.42</v>
      </c>
    </row>
    <row r="30" spans="13:15" x14ac:dyDescent="0.35">
      <c r="M30">
        <v>2007</v>
      </c>
      <c r="N30" s="5">
        <v>2.92</v>
      </c>
      <c r="O30" s="5">
        <v>1.66</v>
      </c>
    </row>
    <row r="31" spans="13:15" x14ac:dyDescent="0.35">
      <c r="M31">
        <v>2008</v>
      </c>
      <c r="N31" s="5">
        <v>3.1</v>
      </c>
      <c r="O31" s="5">
        <v>1.69</v>
      </c>
    </row>
    <row r="32" spans="13:15" x14ac:dyDescent="0.35">
      <c r="M32">
        <v>2009</v>
      </c>
      <c r="N32" s="5">
        <v>3.11</v>
      </c>
      <c r="O32" s="5">
        <v>1.65</v>
      </c>
    </row>
    <row r="33" spans="13:15" x14ac:dyDescent="0.35">
      <c r="M33">
        <v>2010</v>
      </c>
      <c r="N33" s="5">
        <v>2.98</v>
      </c>
      <c r="O33" s="5">
        <v>1.86</v>
      </c>
    </row>
    <row r="34" spans="13:15" x14ac:dyDescent="0.35">
      <c r="M34">
        <v>2011</v>
      </c>
      <c r="N34" s="5">
        <v>3.12</v>
      </c>
      <c r="O34" s="5">
        <v>1.98</v>
      </c>
    </row>
    <row r="35" spans="13:15" x14ac:dyDescent="0.35">
      <c r="M35">
        <v>2012</v>
      </c>
      <c r="N35" s="5">
        <v>3.37</v>
      </c>
      <c r="O35" s="5">
        <v>1.78</v>
      </c>
    </row>
    <row r="36" spans="13:15" x14ac:dyDescent="0.35">
      <c r="M36">
        <v>2013</v>
      </c>
      <c r="N36" s="5">
        <v>3.04</v>
      </c>
      <c r="O36" s="5">
        <v>1.96</v>
      </c>
    </row>
    <row r="37" spans="13:15" x14ac:dyDescent="0.35">
      <c r="M37">
        <v>2014</v>
      </c>
      <c r="N37" s="5">
        <v>3.19</v>
      </c>
      <c r="O37" s="5">
        <v>1.77</v>
      </c>
    </row>
    <row r="38" spans="13:15" x14ac:dyDescent="0.35">
      <c r="M38">
        <v>2015</v>
      </c>
      <c r="N38" s="5">
        <v>3.12</v>
      </c>
      <c r="O38" s="5">
        <v>1.84</v>
      </c>
    </row>
  </sheetData>
  <pageMargins left="0.7" right="0.7" top="0.75" bottom="0.75" header="0.3" footer="0.3"/>
  <headerFooter>
    <oddHeader>&amp;C&amp;"Calibri"&amp;10&amp;K0000FF OFFICIAL USE&amp;1#_x000D_</oddHeader>
    <oddFooter>&amp;C_x000D_&amp;1#&amp;"Calibri"&amp;10&amp;K0000FF OFFICIAL USE</oddFooter>
  </headerFooter>
  <drawing r:id="rId1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8B98221-2128-4D93-BEB6-A5F7FE2FF1BC}">
  <dimension ref="K2:Q17"/>
  <sheetViews>
    <sheetView showGridLines="0" zoomScaleNormal="100" workbookViewId="0">
      <selection activeCell="M1" sqref="M1"/>
    </sheetView>
  </sheetViews>
  <sheetFormatPr defaultRowHeight="14.5" x14ac:dyDescent="0.35"/>
  <cols>
    <col min="11" max="11" width="8.7265625" style="12"/>
    <col min="13" max="13" width="14" customWidth="1"/>
    <col min="14" max="14" width="12.08984375" customWidth="1"/>
  </cols>
  <sheetData>
    <row r="2" spans="13:17" x14ac:dyDescent="0.35">
      <c r="M2" s="13" t="s">
        <v>19</v>
      </c>
    </row>
    <row r="7" spans="13:17" x14ac:dyDescent="0.35">
      <c r="N7" s="2" t="s">
        <v>171</v>
      </c>
      <c r="O7" s="2" t="s">
        <v>52</v>
      </c>
      <c r="P7" s="2" t="s">
        <v>47</v>
      </c>
      <c r="Q7" s="2" t="s">
        <v>37</v>
      </c>
    </row>
    <row r="8" spans="13:17" x14ac:dyDescent="0.35">
      <c r="M8" s="17" t="s">
        <v>176</v>
      </c>
      <c r="N8" s="2">
        <v>1979</v>
      </c>
      <c r="O8" s="11">
        <v>36.020000000000003</v>
      </c>
      <c r="P8" s="11">
        <v>47.9</v>
      </c>
      <c r="Q8" s="11">
        <v>58.77</v>
      </c>
    </row>
    <row r="9" spans="13:17" x14ac:dyDescent="0.35">
      <c r="M9" s="17"/>
      <c r="N9" s="2">
        <v>1989</v>
      </c>
      <c r="O9" s="11">
        <v>39.69</v>
      </c>
      <c r="P9" s="11">
        <v>52.37</v>
      </c>
      <c r="Q9" s="11">
        <v>62.29</v>
      </c>
    </row>
    <row r="10" spans="13:17" x14ac:dyDescent="0.35">
      <c r="M10" s="17"/>
      <c r="N10" s="2" t="s">
        <v>177</v>
      </c>
      <c r="O10" s="11">
        <v>53.4</v>
      </c>
      <c r="P10" s="11">
        <v>64.86</v>
      </c>
      <c r="Q10" s="11">
        <v>79.94</v>
      </c>
    </row>
    <row r="11" spans="13:17" x14ac:dyDescent="0.35">
      <c r="M11" s="17"/>
      <c r="N11" s="2" t="s">
        <v>178</v>
      </c>
      <c r="O11" s="11">
        <v>63.07</v>
      </c>
      <c r="P11" s="11">
        <v>70.95</v>
      </c>
      <c r="Q11" s="11">
        <v>84.26</v>
      </c>
    </row>
    <row r="12" spans="13:17" x14ac:dyDescent="0.35">
      <c r="M12" s="17"/>
      <c r="N12" s="2" t="s">
        <v>179</v>
      </c>
      <c r="O12" s="11">
        <v>70.349999999999994</v>
      </c>
      <c r="P12" s="11">
        <v>77.55</v>
      </c>
      <c r="Q12" s="11">
        <v>86.1</v>
      </c>
    </row>
    <row r="13" spans="13:17" x14ac:dyDescent="0.35">
      <c r="M13" s="17" t="s">
        <v>180</v>
      </c>
      <c r="N13" s="2">
        <v>1979</v>
      </c>
      <c r="O13" s="11">
        <v>40.799999999999997</v>
      </c>
      <c r="P13" s="11">
        <v>25.88</v>
      </c>
      <c r="Q13" s="11">
        <v>10.38</v>
      </c>
    </row>
    <row r="14" spans="13:17" x14ac:dyDescent="0.35">
      <c r="M14" s="17"/>
      <c r="N14" s="2">
        <v>1989</v>
      </c>
      <c r="O14" s="11">
        <v>37.82</v>
      </c>
      <c r="P14" s="11">
        <v>21.53</v>
      </c>
      <c r="Q14" s="11">
        <v>7.63</v>
      </c>
    </row>
    <row r="15" spans="13:17" x14ac:dyDescent="0.35">
      <c r="M15" s="17"/>
      <c r="N15" s="2" t="s">
        <v>177</v>
      </c>
      <c r="O15" s="11">
        <v>29.96</v>
      </c>
      <c r="P15" s="11">
        <v>12.51</v>
      </c>
      <c r="Q15" s="11">
        <v>1.1100000000000001</v>
      </c>
    </row>
    <row r="16" spans="13:17" x14ac:dyDescent="0.35">
      <c r="M16" s="17"/>
      <c r="N16" s="2" t="s">
        <v>178</v>
      </c>
      <c r="O16" s="11">
        <v>23.7</v>
      </c>
      <c r="P16" s="11">
        <v>7.82</v>
      </c>
      <c r="Q16" s="11">
        <v>0.46</v>
      </c>
    </row>
    <row r="17" spans="13:17" x14ac:dyDescent="0.35">
      <c r="M17" s="17"/>
      <c r="N17" s="2" t="s">
        <v>179</v>
      </c>
      <c r="O17" s="11">
        <v>15.54</v>
      </c>
      <c r="P17" s="11">
        <v>4.07</v>
      </c>
      <c r="Q17" s="11">
        <v>0.3</v>
      </c>
    </row>
  </sheetData>
  <mergeCells count="2">
    <mergeCell ref="M8:M12"/>
    <mergeCell ref="M13:M17"/>
  </mergeCells>
  <pageMargins left="0.7" right="0.7" top="0.75" bottom="0.75" header="0.3" footer="0.3"/>
  <headerFooter>
    <oddHeader>&amp;C&amp;"Calibri"&amp;10&amp;K0000FF OFFICIAL USE&amp;1#_x000D_</oddHeader>
    <oddFooter>&amp;C_x000D_&amp;1#&amp;"Calibri"&amp;10&amp;K0000FF OFFICIAL USE</oddFooter>
  </headerFooter>
  <drawing r:id="rId1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0E21628-5ECB-4EC0-9C68-43DDAB12C34F}">
  <dimension ref="K2:AE22"/>
  <sheetViews>
    <sheetView showGridLines="0" tabSelected="1" zoomScale="80" zoomScaleNormal="80" workbookViewId="0">
      <selection activeCell="M1" sqref="M1"/>
    </sheetView>
  </sheetViews>
  <sheetFormatPr defaultRowHeight="14.5" x14ac:dyDescent="0.35"/>
  <cols>
    <col min="11" max="11" width="8.7265625" style="12"/>
    <col min="13" max="13" width="52.81640625" customWidth="1"/>
  </cols>
  <sheetData>
    <row r="2" spans="13:31" x14ac:dyDescent="0.35">
      <c r="M2" s="13" t="s">
        <v>0</v>
      </c>
    </row>
    <row r="7" spans="13:31" x14ac:dyDescent="0.35">
      <c r="N7">
        <v>3</v>
      </c>
      <c r="O7">
        <v>4</v>
      </c>
      <c r="P7">
        <v>5</v>
      </c>
      <c r="Q7">
        <v>6</v>
      </c>
      <c r="R7">
        <v>7</v>
      </c>
      <c r="S7">
        <v>8</v>
      </c>
      <c r="T7">
        <v>9</v>
      </c>
      <c r="U7">
        <v>10</v>
      </c>
      <c r="V7">
        <v>11</v>
      </c>
      <c r="W7">
        <v>12</v>
      </c>
      <c r="X7">
        <v>13</v>
      </c>
      <c r="Y7">
        <v>14</v>
      </c>
      <c r="Z7">
        <v>15</v>
      </c>
      <c r="AA7">
        <v>16</v>
      </c>
      <c r="AB7">
        <v>17</v>
      </c>
      <c r="AC7">
        <v>18</v>
      </c>
      <c r="AD7">
        <v>19</v>
      </c>
      <c r="AE7">
        <v>20</v>
      </c>
    </row>
    <row r="8" spans="13:31" x14ac:dyDescent="0.35">
      <c r="M8" s="2" t="s">
        <v>181</v>
      </c>
      <c r="N8" s="10">
        <v>-6.0000000000000001E-3</v>
      </c>
      <c r="O8" s="10">
        <v>4.0000000000000001E-3</v>
      </c>
      <c r="P8" s="10">
        <v>1.4E-2</v>
      </c>
      <c r="Q8" s="10">
        <v>2.0999999999999998E-2</v>
      </c>
      <c r="R8" s="10">
        <v>2.5000000000000001E-2</v>
      </c>
      <c r="S8" s="10">
        <v>2.5999999999999999E-2</v>
      </c>
      <c r="T8" s="10">
        <v>2.5000000000000001E-2</v>
      </c>
      <c r="U8" s="10">
        <v>2.1999999999999999E-2</v>
      </c>
      <c r="V8" s="10">
        <v>1.9E-2</v>
      </c>
      <c r="W8" s="10">
        <v>1.6E-2</v>
      </c>
      <c r="X8" s="10">
        <v>1.3000000000000001E-2</v>
      </c>
      <c r="Y8" s="10">
        <v>1.0999999999999999E-2</v>
      </c>
      <c r="Z8" s="10">
        <v>9.9999999999999985E-3</v>
      </c>
      <c r="AA8" s="10">
        <v>8.0000000000000002E-3</v>
      </c>
      <c r="AB8" s="10">
        <v>7.0000000000000001E-3</v>
      </c>
      <c r="AC8" s="10">
        <v>5.9999999999999993E-3</v>
      </c>
      <c r="AD8" s="10">
        <v>6.0000000000000001E-3</v>
      </c>
      <c r="AE8" s="10">
        <v>7.0000000000000001E-3</v>
      </c>
    </row>
    <row r="9" spans="13:31" x14ac:dyDescent="0.35">
      <c r="M9" s="2" t="s">
        <v>182</v>
      </c>
      <c r="N9" s="10">
        <v>-1.6E-2</v>
      </c>
      <c r="O9" s="10">
        <v>-3.0000000000000001E-3</v>
      </c>
      <c r="P9" s="10">
        <v>8.0000000000000002E-3</v>
      </c>
      <c r="Q9" s="10">
        <v>1.4999999999999999E-2</v>
      </c>
      <c r="R9" s="10">
        <v>1.9E-2</v>
      </c>
      <c r="S9" s="10">
        <v>1.9E-2</v>
      </c>
      <c r="T9" s="10">
        <v>1.7000000000000001E-2</v>
      </c>
      <c r="U9" s="10">
        <v>1.2999999999999999E-2</v>
      </c>
      <c r="V9" s="10">
        <v>8.9999999999999993E-3</v>
      </c>
      <c r="W9" s="10">
        <v>5.0000000000000001E-3</v>
      </c>
      <c r="X9" s="10">
        <v>1E-3</v>
      </c>
      <c r="Y9" s="10">
        <v>-1E-3</v>
      </c>
      <c r="Z9" s="10">
        <v>-3.0000000000000001E-3</v>
      </c>
      <c r="AA9" s="10">
        <v>-4.0000000000000001E-3</v>
      </c>
      <c r="AB9" s="10">
        <v>-5.0000000000000001E-3</v>
      </c>
      <c r="AC9" s="10">
        <v>-5.0000000000000001E-3</v>
      </c>
      <c r="AD9" s="10">
        <v>-4.0000000000000001E-3</v>
      </c>
      <c r="AE9" s="10">
        <v>-3.0000000000000001E-3</v>
      </c>
    </row>
    <row r="10" spans="13:31" x14ac:dyDescent="0.35">
      <c r="M10" s="2" t="s">
        <v>183</v>
      </c>
      <c r="N10" s="10">
        <v>-2.6000000000000002E-2</v>
      </c>
      <c r="O10" s="10">
        <v>-0.01</v>
      </c>
      <c r="P10" s="10">
        <v>2E-3</v>
      </c>
      <c r="Q10" s="10">
        <v>8.9999999999999993E-3</v>
      </c>
      <c r="R10" s="10">
        <v>1.2999999999999999E-2</v>
      </c>
      <c r="S10" s="10">
        <v>1.2E-2</v>
      </c>
      <c r="T10" s="10">
        <v>9.0000000000000011E-3</v>
      </c>
      <c r="U10" s="10">
        <v>4.0000000000000001E-3</v>
      </c>
      <c r="V10" s="10">
        <v>-1.0000000000000009E-3</v>
      </c>
      <c r="W10" s="10">
        <v>-5.9999999999999993E-3</v>
      </c>
      <c r="X10" s="10">
        <v>-1.0999999999999999E-2</v>
      </c>
      <c r="Y10" s="10">
        <v>-1.3000000000000001E-2</v>
      </c>
      <c r="Z10" s="10">
        <v>-1.6E-2</v>
      </c>
      <c r="AA10" s="10">
        <v>-1.6E-2</v>
      </c>
      <c r="AB10" s="10">
        <v>-1.7000000000000001E-2</v>
      </c>
      <c r="AC10" s="10">
        <v>-1.6E-2</v>
      </c>
      <c r="AD10" s="10">
        <v>-1.4E-2</v>
      </c>
      <c r="AE10" s="10">
        <v>-1.3000000000000001E-2</v>
      </c>
    </row>
    <row r="11" spans="13:31" x14ac:dyDescent="0.35">
      <c r="M11" s="2"/>
      <c r="N11" s="10"/>
      <c r="O11" s="10"/>
      <c r="P11" s="10"/>
      <c r="Q11" s="10"/>
      <c r="R11" s="10"/>
      <c r="S11" s="10"/>
      <c r="T11" s="10"/>
      <c r="U11" s="10"/>
      <c r="V11" s="10"/>
      <c r="W11" s="10"/>
      <c r="X11" s="10"/>
      <c r="Y11" s="10"/>
      <c r="Z11" s="10"/>
      <c r="AA11" s="10"/>
      <c r="AB11" s="10"/>
      <c r="AC11" s="10"/>
      <c r="AD11" s="10"/>
      <c r="AE11" s="10"/>
    </row>
    <row r="12" spans="13:31" x14ac:dyDescent="0.35">
      <c r="M12" s="2" t="s">
        <v>184</v>
      </c>
      <c r="N12" s="10">
        <v>3.5999999999999997E-2</v>
      </c>
      <c r="O12" s="10">
        <v>0.05</v>
      </c>
      <c r="P12" s="10">
        <v>6.0999999999999999E-2</v>
      </c>
      <c r="Q12" s="10">
        <v>6.9000000000000006E-2</v>
      </c>
      <c r="R12" s="10">
        <v>6.9000000000000006E-2</v>
      </c>
      <c r="S12" s="10">
        <v>6.4000000000000001E-2</v>
      </c>
      <c r="T12" s="10">
        <v>5.5E-2</v>
      </c>
      <c r="U12" s="10">
        <v>4.4000000000000004E-2</v>
      </c>
      <c r="V12" s="10">
        <v>3.2000000000000001E-2</v>
      </c>
      <c r="W12" s="10">
        <v>2.0999999999999998E-2</v>
      </c>
      <c r="X12" s="10">
        <v>1.0999999999999999E-2</v>
      </c>
      <c r="Y12" s="10">
        <v>4.0000000000000001E-3</v>
      </c>
      <c r="Z12" s="10">
        <v>-2E-3</v>
      </c>
      <c r="AA12" s="10">
        <v>-4.9999999999999992E-3</v>
      </c>
      <c r="AB12" s="10">
        <v>-8.0000000000000019E-3</v>
      </c>
      <c r="AC12" s="10">
        <v>-8.9999999999999993E-3</v>
      </c>
      <c r="AD12" s="10">
        <v>-8.9999999999999993E-3</v>
      </c>
      <c r="AE12" s="10">
        <v>-8.0000000000000019E-3</v>
      </c>
    </row>
    <row r="13" spans="13:31" x14ac:dyDescent="0.35">
      <c r="M13" s="2" t="s">
        <v>185</v>
      </c>
      <c r="N13" s="10">
        <v>2.5999999999999999E-2</v>
      </c>
      <c r="O13" s="10">
        <v>4.2000000000000003E-2</v>
      </c>
      <c r="P13" s="10">
        <v>5.3999999999999999E-2</v>
      </c>
      <c r="Q13" s="10">
        <v>6.0999999999999999E-2</v>
      </c>
      <c r="R13" s="10">
        <v>6.0999999999999999E-2</v>
      </c>
      <c r="S13" s="10">
        <v>5.5E-2</v>
      </c>
      <c r="T13" s="10">
        <v>4.5999999999999999E-2</v>
      </c>
      <c r="U13" s="10">
        <v>3.5000000000000003E-2</v>
      </c>
      <c r="V13" s="10">
        <v>2.1999999999999999E-2</v>
      </c>
      <c r="W13" s="10">
        <v>0.01</v>
      </c>
      <c r="X13" s="10">
        <v>0</v>
      </c>
      <c r="Y13" s="10">
        <v>-8.0000000000000002E-3</v>
      </c>
      <c r="Z13" s="10">
        <v>-1.4E-2</v>
      </c>
      <c r="AA13" s="10">
        <v>-1.7999999999999999E-2</v>
      </c>
      <c r="AB13" s="10">
        <v>-2.1000000000000001E-2</v>
      </c>
      <c r="AC13" s="10">
        <v>-2.1999999999999999E-2</v>
      </c>
      <c r="AD13" s="10">
        <v>-2.1999999999999999E-2</v>
      </c>
      <c r="AE13" s="10">
        <v>-2.1000000000000001E-2</v>
      </c>
    </row>
    <row r="14" spans="13:31" x14ac:dyDescent="0.35">
      <c r="M14" s="2" t="s">
        <v>186</v>
      </c>
      <c r="N14" s="10">
        <v>1.6E-2</v>
      </c>
      <c r="O14" s="10">
        <v>3.4000000000000002E-2</v>
      </c>
      <c r="P14" s="10">
        <v>4.7E-2</v>
      </c>
      <c r="Q14" s="10">
        <v>5.2999999999999999E-2</v>
      </c>
      <c r="R14" s="10">
        <v>5.2999999999999999E-2</v>
      </c>
      <c r="S14" s="10">
        <v>4.5999999999999999E-2</v>
      </c>
      <c r="T14" s="10">
        <v>3.6999999999999998E-2</v>
      </c>
      <c r="U14" s="10">
        <v>2.6000000000000002E-2</v>
      </c>
      <c r="V14" s="10">
        <v>1.1999999999999999E-2</v>
      </c>
      <c r="W14" s="10">
        <v>-9.9999999999999915E-4</v>
      </c>
      <c r="X14" s="10">
        <v>-1.0999999999999999E-2</v>
      </c>
      <c r="Y14" s="10">
        <v>-0.02</v>
      </c>
      <c r="Z14" s="10">
        <v>-2.6000000000000002E-2</v>
      </c>
      <c r="AA14" s="10">
        <v>-3.1E-2</v>
      </c>
      <c r="AB14" s="10">
        <v>-3.4000000000000002E-2</v>
      </c>
      <c r="AC14" s="10">
        <v>-3.4999999999999996E-2</v>
      </c>
      <c r="AD14" s="10">
        <v>-3.4999999999999996E-2</v>
      </c>
      <c r="AE14" s="10">
        <v>-3.4000000000000002E-2</v>
      </c>
    </row>
    <row r="15" spans="13:31" x14ac:dyDescent="0.35">
      <c r="M15" s="2"/>
      <c r="N15" s="10"/>
      <c r="O15" s="10"/>
      <c r="P15" s="10"/>
      <c r="Q15" s="10"/>
      <c r="R15" s="10"/>
      <c r="S15" s="10"/>
      <c r="T15" s="10"/>
      <c r="U15" s="10"/>
      <c r="V15" s="10"/>
      <c r="W15" s="10"/>
      <c r="X15" s="10"/>
      <c r="Y15" s="10"/>
      <c r="Z15" s="10"/>
      <c r="AA15" s="10"/>
      <c r="AB15" s="10"/>
      <c r="AC15" s="10"/>
      <c r="AD15" s="10"/>
      <c r="AE15" s="10"/>
    </row>
    <row r="16" spans="13:31" x14ac:dyDescent="0.35">
      <c r="M16" s="2" t="s">
        <v>187</v>
      </c>
      <c r="N16" s="10">
        <v>0.21000000000000002</v>
      </c>
      <c r="O16" s="10">
        <v>0.216</v>
      </c>
      <c r="P16" s="10">
        <v>0.222</v>
      </c>
      <c r="Q16" s="10">
        <v>0.22099999999999997</v>
      </c>
      <c r="R16" s="10">
        <v>0.21199999999999999</v>
      </c>
      <c r="S16" s="10">
        <v>0.19499999999999998</v>
      </c>
      <c r="T16" s="10">
        <v>0.17299999999999999</v>
      </c>
      <c r="U16" s="10">
        <v>0.14900000000000002</v>
      </c>
      <c r="V16" s="10">
        <v>0.124</v>
      </c>
      <c r="W16" s="10">
        <v>0.10299999999999999</v>
      </c>
      <c r="X16" s="10">
        <v>8.4999999999999992E-2</v>
      </c>
      <c r="Y16" s="10">
        <v>7.1000000000000008E-2</v>
      </c>
      <c r="Z16" s="10">
        <v>5.8999999999999997E-2</v>
      </c>
      <c r="AA16" s="10">
        <v>4.9999999999999996E-2</v>
      </c>
      <c r="AB16" s="10">
        <v>4.2999999999999997E-2</v>
      </c>
      <c r="AC16" s="10">
        <v>3.9E-2</v>
      </c>
      <c r="AD16" s="10">
        <v>3.6999999999999998E-2</v>
      </c>
      <c r="AE16" s="10">
        <v>3.6999999999999998E-2</v>
      </c>
    </row>
    <row r="17" spans="13:31" x14ac:dyDescent="0.35">
      <c r="M17" s="2" t="s">
        <v>188</v>
      </c>
      <c r="N17" s="10">
        <v>0.20300000000000001</v>
      </c>
      <c r="O17" s="10">
        <v>0.20799999999999999</v>
      </c>
      <c r="P17" s="10">
        <v>0.21</v>
      </c>
      <c r="Q17" s="10">
        <v>0.20499999999999999</v>
      </c>
      <c r="R17" s="10">
        <v>0.19400000000000001</v>
      </c>
      <c r="S17" s="10">
        <v>0.17699999999999999</v>
      </c>
      <c r="T17" s="10">
        <v>0.156</v>
      </c>
      <c r="U17" s="10">
        <v>0.13300000000000001</v>
      </c>
      <c r="V17" s="10">
        <v>0.11</v>
      </c>
      <c r="W17" s="10">
        <v>8.8999999999999996E-2</v>
      </c>
      <c r="X17" s="10">
        <v>7.0999999999999994E-2</v>
      </c>
      <c r="Y17" s="10">
        <v>5.7000000000000002E-2</v>
      </c>
      <c r="Z17" s="10">
        <v>4.4999999999999998E-2</v>
      </c>
      <c r="AA17" s="10">
        <v>3.5999999999999997E-2</v>
      </c>
      <c r="AB17" s="10">
        <v>0.03</v>
      </c>
      <c r="AC17" s="10">
        <v>2.5999999999999999E-2</v>
      </c>
      <c r="AD17" s="10">
        <v>2.4E-2</v>
      </c>
      <c r="AE17" s="10">
        <v>2.4E-2</v>
      </c>
    </row>
    <row r="18" spans="13:31" x14ac:dyDescent="0.35">
      <c r="M18" s="2" t="s">
        <v>189</v>
      </c>
      <c r="N18" s="10">
        <v>0.19600000000000001</v>
      </c>
      <c r="O18" s="10">
        <v>0.19999999999999998</v>
      </c>
      <c r="P18" s="10">
        <v>0.19799999999999998</v>
      </c>
      <c r="Q18" s="10">
        <v>0.189</v>
      </c>
      <c r="R18" s="10">
        <v>0.17600000000000002</v>
      </c>
      <c r="S18" s="10">
        <v>0.159</v>
      </c>
      <c r="T18" s="10">
        <v>0.13900000000000001</v>
      </c>
      <c r="U18" s="10">
        <v>0.11700000000000001</v>
      </c>
      <c r="V18" s="10">
        <v>9.6000000000000002E-2</v>
      </c>
      <c r="W18" s="10">
        <v>7.4999999999999997E-2</v>
      </c>
      <c r="X18" s="10">
        <v>5.6999999999999995E-2</v>
      </c>
      <c r="Y18" s="10">
        <v>4.3000000000000003E-2</v>
      </c>
      <c r="Z18" s="10">
        <v>3.1E-2</v>
      </c>
      <c r="AA18" s="10">
        <v>2.1999999999999999E-2</v>
      </c>
      <c r="AB18" s="10">
        <v>1.7000000000000001E-2</v>
      </c>
      <c r="AC18" s="10">
        <v>1.2999999999999999E-2</v>
      </c>
      <c r="AD18" s="10">
        <v>1.1000000000000001E-2</v>
      </c>
      <c r="AE18" s="10">
        <v>1.1000000000000001E-2</v>
      </c>
    </row>
    <row r="19" spans="13:31" x14ac:dyDescent="0.35">
      <c r="M19" s="2"/>
      <c r="N19" s="10"/>
      <c r="O19" s="10"/>
      <c r="P19" s="10"/>
      <c r="Q19" s="10"/>
      <c r="R19" s="10"/>
      <c r="S19" s="10"/>
      <c r="T19" s="10"/>
      <c r="U19" s="10"/>
      <c r="V19" s="10"/>
      <c r="W19" s="10"/>
      <c r="X19" s="10"/>
      <c r="Y19" s="10"/>
      <c r="Z19" s="10"/>
      <c r="AA19" s="10"/>
      <c r="AB19" s="10"/>
      <c r="AC19" s="10"/>
      <c r="AD19" s="10"/>
      <c r="AE19" s="10"/>
    </row>
    <row r="20" spans="13:31" x14ac:dyDescent="0.35">
      <c r="M20" s="2" t="s">
        <v>190</v>
      </c>
      <c r="N20" s="10">
        <v>0.06</v>
      </c>
      <c r="O20" s="10">
        <v>7.6999999999999999E-2</v>
      </c>
      <c r="P20" s="10">
        <v>9.1999999999999998E-2</v>
      </c>
      <c r="Q20" s="10">
        <v>9.9999999999999992E-2</v>
      </c>
      <c r="R20" s="10">
        <v>9.8000000000000004E-2</v>
      </c>
      <c r="S20" s="10">
        <v>8.7999999999999995E-2</v>
      </c>
      <c r="T20" s="10">
        <v>7.1999999999999995E-2</v>
      </c>
      <c r="U20" s="10">
        <v>5.5E-2</v>
      </c>
      <c r="V20" s="10">
        <v>3.7000000000000005E-2</v>
      </c>
      <c r="W20" s="10">
        <v>0.02</v>
      </c>
      <c r="X20" s="10">
        <v>6.9999999999999993E-3</v>
      </c>
      <c r="Y20" s="10">
        <v>-2.9999999999999992E-3</v>
      </c>
      <c r="Z20" s="10">
        <v>-1.0999999999999999E-2</v>
      </c>
      <c r="AA20" s="10">
        <v>-1.8000000000000002E-2</v>
      </c>
      <c r="AB20" s="10">
        <v>-2.3E-2</v>
      </c>
      <c r="AC20" s="10">
        <v>-2.5999999999999995E-2</v>
      </c>
      <c r="AD20" s="10">
        <v>-2.8999999999999998E-2</v>
      </c>
      <c r="AE20" s="10">
        <v>-0.03</v>
      </c>
    </row>
    <row r="21" spans="13:31" x14ac:dyDescent="0.35">
      <c r="M21" s="2" t="s">
        <v>191</v>
      </c>
      <c r="N21" s="10">
        <v>5.6000000000000001E-2</v>
      </c>
      <c r="O21" s="10">
        <v>7.1999999999999995E-2</v>
      </c>
      <c r="P21" s="10">
        <v>8.3000000000000004E-2</v>
      </c>
      <c r="Q21" s="10">
        <v>8.7999999999999995E-2</v>
      </c>
      <c r="R21" s="10">
        <v>8.5000000000000006E-2</v>
      </c>
      <c r="S21" s="10">
        <v>7.5999999999999998E-2</v>
      </c>
      <c r="T21" s="10">
        <v>6.2E-2</v>
      </c>
      <c r="U21" s="10">
        <v>4.5999999999999999E-2</v>
      </c>
      <c r="V21" s="10">
        <v>2.9000000000000001E-2</v>
      </c>
      <c r="W21" s="10">
        <v>1.2E-2</v>
      </c>
      <c r="X21" s="10">
        <v>-2E-3</v>
      </c>
      <c r="Y21" s="10">
        <v>-1.2999999999999999E-2</v>
      </c>
      <c r="Z21" s="10">
        <v>-2.1999999999999999E-2</v>
      </c>
      <c r="AA21" s="10">
        <v>-2.9000000000000001E-2</v>
      </c>
      <c r="AB21" s="10">
        <v>-3.3000000000000002E-2</v>
      </c>
      <c r="AC21" s="10">
        <v>-3.5999999999999997E-2</v>
      </c>
      <c r="AD21" s="10">
        <v>-3.7999999999999999E-2</v>
      </c>
      <c r="AE21" s="10">
        <v>-3.7999999999999999E-2</v>
      </c>
    </row>
    <row r="22" spans="13:31" x14ac:dyDescent="0.35">
      <c r="M22" s="2" t="s">
        <v>192</v>
      </c>
      <c r="N22" s="10">
        <v>5.2000000000000005E-2</v>
      </c>
      <c r="O22" s="10">
        <v>6.699999999999999E-2</v>
      </c>
      <c r="P22" s="10">
        <v>7.400000000000001E-2</v>
      </c>
      <c r="Q22" s="10">
        <v>7.5999999999999998E-2</v>
      </c>
      <c r="R22" s="10">
        <v>7.2000000000000008E-2</v>
      </c>
      <c r="S22" s="10">
        <v>6.4000000000000001E-2</v>
      </c>
      <c r="T22" s="10">
        <v>5.1999999999999998E-2</v>
      </c>
      <c r="U22" s="10">
        <v>3.6999999999999998E-2</v>
      </c>
      <c r="V22" s="10">
        <v>2.1000000000000001E-2</v>
      </c>
      <c r="W22" s="10">
        <v>4.0000000000000001E-3</v>
      </c>
      <c r="X22" s="10">
        <v>-1.0999999999999999E-2</v>
      </c>
      <c r="Y22" s="10">
        <v>-2.3E-2</v>
      </c>
      <c r="Z22" s="10">
        <v>-3.3000000000000002E-2</v>
      </c>
      <c r="AA22" s="10">
        <v>-0.04</v>
      </c>
      <c r="AB22" s="10">
        <v>-4.3000000000000003E-2</v>
      </c>
      <c r="AC22" s="10">
        <v>-4.5999999999999999E-2</v>
      </c>
      <c r="AD22" s="10">
        <v>-4.7E-2</v>
      </c>
      <c r="AE22" s="10">
        <v>-4.5999999999999999E-2</v>
      </c>
    </row>
  </sheetData>
  <pageMargins left="0.7" right="0.7" top="0.75" bottom="0.75" header="0.3" footer="0.3"/>
  <headerFooter>
    <oddHeader>&amp;C&amp;"Calibri"&amp;10&amp;K0000FF OFFICIAL USE&amp;1#_x000D_</oddHeader>
    <oddFooter>&amp;C_x000D_&amp;1#&amp;"Calibri"&amp;10&amp;K0000FF OFFICIAL USE</oddFooter>
  </headerFooter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97EF95214126E40BE7441D070F2C703" ma:contentTypeVersion="23" ma:contentTypeDescription="Create a new document." ma:contentTypeScope="" ma:versionID="04b54b1029b6283c75d521af11c36f22">
  <xsd:schema xmlns:xsd="http://www.w3.org/2001/XMLSchema" xmlns:xs="http://www.w3.org/2001/XMLSchema" xmlns:p="http://schemas.microsoft.com/office/2006/metadata/properties" xmlns:ns2="8ec01247-f56f-44cf-921e-2d58c9a63b2a" xmlns:ns3="a19dd384-5938-454b-97ba-cc48f65eb3d7" xmlns:ns4="ac0f2cb4-908e-41c7-976c-eb68511c53aa" targetNamespace="http://schemas.microsoft.com/office/2006/metadata/properties" ma:root="true" ma:fieldsID="79a5be7044b35ee1fca8c9258a274f8b" ns2:_="" ns3:_="" ns4:_="">
    <xsd:import namespace="8ec01247-f56f-44cf-921e-2d58c9a63b2a"/>
    <xsd:import namespace="a19dd384-5938-454b-97ba-cc48f65eb3d7"/>
    <xsd:import namespace="ac0f2cb4-908e-41c7-976c-eb68511c53a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4:TaxCatchAll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Thumbnail" minOccurs="0"/>
                <xsd:element ref="ns2:MediaServiceObjectDetectorVersions" minOccurs="0"/>
                <xsd:element ref="ns2:MediaServiceSearchProperties" minOccurs="0"/>
                <xsd:element ref="ns2:Order0" minOccurs="0"/>
                <xsd:element ref="ns2:preview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c01247-f56f-44cf-921e-2d58c9a63b2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0dd5f4a5-f25a-477f-9e2f-19952901006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21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3" nillable="true" ma:displayName="Location" ma:indexed="true" ma:internalName="MediaServiceLocation" ma:readOnly="true">
      <xsd:simpleType>
        <xsd:restriction base="dms:Text"/>
      </xsd:simpleType>
    </xsd:element>
    <xsd:element name="Thumbnail" ma:index="24" nillable="true" ma:displayName="Thumbnail" ma:format="Thumbnail" ma:internalName="Thumbnail">
      <xsd:simpleType>
        <xsd:restriction base="dms:Unknown"/>
      </xsd:simpleType>
    </xsd:element>
    <xsd:element name="MediaServiceObjectDetectorVersions" ma:index="25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Order0" ma:index="27" nillable="true" ma:displayName="Order" ma:decimals="0" ma:format="Dropdown" ma:internalName="Order0" ma:percentage="FALSE">
      <xsd:simpleType>
        <xsd:restriction base="dms:Number"/>
      </xsd:simpleType>
    </xsd:element>
    <xsd:element name="preview" ma:index="28" nillable="true" ma:displayName="preview" ma:format="Thumbnail" ma:internalName="preview">
      <xsd:simpleType>
        <xsd:restriction base="dms:Unknown"/>
      </xsd:simpleType>
    </xsd:element>
    <xsd:element name="MediaServiceBillingMetadata" ma:index="29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19dd384-5938-454b-97ba-cc48f65eb3d7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c0f2cb4-908e-41c7-976c-eb68511c53aa" elementFormDefault="qualified">
    <xsd:import namespace="http://schemas.microsoft.com/office/2006/documentManagement/types"/>
    <xsd:import namespace="http://schemas.microsoft.com/office/infopath/2007/PartnerControls"/>
    <xsd:element name="TaxCatchAll" ma:index="20" nillable="true" ma:displayName="Taxonomy Catch All Column" ma:hidden="true" ma:list="{516a7b64-2ebb-4021-bb42-6d11ac6b67d9}" ma:internalName="TaxCatchAll" ma:showField="CatchAllData" ma:web="a19dd384-5938-454b-97ba-cc48f65eb3d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ac0f2cb4-908e-41c7-976c-eb68511c53aa" xsi:nil="true"/>
    <Order0 xmlns="8ec01247-f56f-44cf-921e-2d58c9a63b2a" xsi:nil="true"/>
    <Thumbnail xmlns="8ec01247-f56f-44cf-921e-2d58c9a63b2a" xsi:nil="true"/>
    <lcf76f155ced4ddcb4097134ff3c332f xmlns="8ec01247-f56f-44cf-921e-2d58c9a63b2a">
      <Terms xmlns="http://schemas.microsoft.com/office/infopath/2007/PartnerControls"/>
    </lcf76f155ced4ddcb4097134ff3c332f>
    <preview xmlns="8ec01247-f56f-44cf-921e-2d58c9a63b2a" xsi:nil="true"/>
  </documentManagement>
</p:properties>
</file>

<file path=customXml/itemProps1.xml><?xml version="1.0" encoding="utf-8"?>
<ds:datastoreItem xmlns:ds="http://schemas.openxmlformats.org/officeDocument/2006/customXml" ds:itemID="{D84FCC67-79D7-423D-A71A-4E732CDA897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16D154F-3922-435D-8C3A-6F02B0F35BB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ec01247-f56f-44cf-921e-2d58c9a63b2a"/>
    <ds:schemaRef ds:uri="a19dd384-5938-454b-97ba-cc48f65eb3d7"/>
    <ds:schemaRef ds:uri="ac0f2cb4-908e-41c7-976c-eb68511c53a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9092735-0197-46AF-86D6-8E3BAF99E4F1}">
  <ds:schemaRefs>
    <ds:schemaRef ds:uri="ac0f2cb4-908e-41c7-976c-eb68511c53aa"/>
    <ds:schemaRef ds:uri="http://schemas.microsoft.com/office/2006/metadata/properties"/>
    <ds:schemaRef ds:uri="http://www.w3.org/XML/1998/namespace"/>
    <ds:schemaRef ds:uri="http://purl.org/dc/terms/"/>
    <ds:schemaRef ds:uri="http://purl.org/dc/elements/1.1/"/>
    <ds:schemaRef ds:uri="http://schemas.microsoft.com/office/2006/documentManagement/types"/>
    <ds:schemaRef ds:uri="a19dd384-5938-454b-97ba-cc48f65eb3d7"/>
    <ds:schemaRef ds:uri="http://schemas.microsoft.com/office/infopath/2007/PartnerControls"/>
    <ds:schemaRef ds:uri="http://schemas.openxmlformats.org/package/2006/metadata/core-properties"/>
    <ds:schemaRef ds:uri="8ec01247-f56f-44cf-921e-2d58c9a63b2a"/>
    <ds:schemaRef ds:uri="http://purl.org/dc/dcmitype/"/>
  </ds:schemaRefs>
</ds:datastoreItem>
</file>

<file path=docMetadata/LabelInfo.xml><?xml version="1.0" encoding="utf-8"?>
<clbl:labelList xmlns:clbl="http://schemas.microsoft.com/office/2020/mipLabelMetadata">
  <clbl:label id="{1cb350ab-c2fd-4b20-a9d9-41f8e7e93f2e}" enabled="1" method="Standard" siteId="{172f4752-6874-4876-bad5-e6d61f991171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20</vt:i4>
      </vt:variant>
    </vt:vector>
  </HeadingPairs>
  <TitlesOfParts>
    <vt:vector size="20" baseType="lpstr">
      <vt:lpstr>Chart 2.1</vt:lpstr>
      <vt:lpstr>Chart 2.2</vt:lpstr>
      <vt:lpstr>Chart 2.3</vt:lpstr>
      <vt:lpstr>Chart 2.4</vt:lpstr>
      <vt:lpstr>Chart 2.5</vt:lpstr>
      <vt:lpstr>Chart 2.6</vt:lpstr>
      <vt:lpstr>Chart 2.7</vt:lpstr>
      <vt:lpstr>Chart 2.8</vt:lpstr>
      <vt:lpstr>Chart 2.9</vt:lpstr>
      <vt:lpstr>Chart 2.10</vt:lpstr>
      <vt:lpstr>Chart 2.11</vt:lpstr>
      <vt:lpstr>Chart 2.12</vt:lpstr>
      <vt:lpstr>Chart 2.13</vt:lpstr>
      <vt:lpstr>Chart 2.14 </vt:lpstr>
      <vt:lpstr>Chart 2.15</vt:lpstr>
      <vt:lpstr>Chart 2.16</vt:lpstr>
      <vt:lpstr>Chart 2.17</vt:lpstr>
      <vt:lpstr>Chart 2.1.1</vt:lpstr>
      <vt:lpstr>Chart 2.1.2</vt:lpstr>
      <vt:lpstr>Chart 2.4.1</vt:lpstr>
    </vt:vector>
  </TitlesOfParts>
  <Company>EBRD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Konovalov, Oleg</dc:creator>
  <cp:lastModifiedBy>Hart, Matthew</cp:lastModifiedBy>
  <dcterms:created xsi:type="dcterms:W3CDTF">2025-11-03T15:18:07Z</dcterms:created>
  <dcterms:modified xsi:type="dcterms:W3CDTF">2025-11-12T13:49:18Z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0x010100697EF95214126E40BE7441D070F2C703</vt:lpwstr>
  </property>
  <property fmtid="{D5CDD505-2E9C-101B-9397-08002B2CF9AE}" pid="3" name="j58bd6c1a5e04739961ec993afce87a7">
    <vt:lpwstr/>
  </property>
  <property fmtid="{D5CDD505-2E9C-101B-9397-08002B2CF9AE}" pid="4" name="MediaServiceImageTags">
    <vt:lpwstr/>
  </property>
  <property fmtid="{D5CDD505-2E9C-101B-9397-08002B2CF9AE}" pid="5" name="Record_x0020_Status">
    <vt:lpwstr/>
  </property>
  <property fmtid="{D5CDD505-2E9C-101B-9397-08002B2CF9AE}" pid="6" name="Record Status">
    <vt:lpwstr/>
  </property>
</Properties>
</file>